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60" r:id="rId4"/>
    <p:sldId id="259" r:id="rId5"/>
    <p:sldId id="262" r:id="rId6"/>
    <p:sldId id="263" r:id="rId7"/>
    <p:sldId id="266" r:id="rId8"/>
    <p:sldId id="340" r:id="rId9"/>
    <p:sldId id="342" r:id="rId10"/>
    <p:sldId id="341" r:id="rId11"/>
    <p:sldId id="268" r:id="rId12"/>
    <p:sldId id="345" r:id="rId13"/>
    <p:sldId id="347" r:id="rId14"/>
    <p:sldId id="346" r:id="rId15"/>
    <p:sldId id="348" r:id="rId16"/>
    <p:sldId id="349" r:id="rId17"/>
    <p:sldId id="350" r:id="rId18"/>
    <p:sldId id="351" r:id="rId19"/>
    <p:sldId id="352" r:id="rId20"/>
    <p:sldId id="354" r:id="rId21"/>
    <p:sldId id="327" r:id="rId22"/>
    <p:sldId id="328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iCiel Simply Sweet Script" pitchFamily="2" charset="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CBCB"/>
    <a:srgbClr val="D8B392"/>
    <a:srgbClr val="FFD429"/>
    <a:srgbClr val="FF5141"/>
    <a:srgbClr val="A31515"/>
    <a:srgbClr val="EEB385"/>
    <a:srgbClr val="DB9B7A"/>
    <a:srgbClr val="FDD390"/>
    <a:srgbClr val="FBDAAF"/>
    <a:srgbClr val="FCC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gif>
</file>

<file path=ppt/media/image26.gif>
</file>

<file path=ppt/media/image27.gif>
</file>

<file path=ppt/media/image28.gif>
</file>

<file path=ppt/media/image29.gif>
</file>

<file path=ppt/media/image3.png>
</file>

<file path=ppt/media/image30.gif>
</file>

<file path=ppt/media/image31.gif>
</file>

<file path=ppt/media/image32.gif>
</file>

<file path=ppt/media/image33.gif>
</file>

<file path=ppt/media/image34.gif>
</file>

<file path=ppt/media/image35.gif>
</file>

<file path=ppt/media/image36.gif>
</file>

<file path=ppt/media/image37.gif>
</file>

<file path=ppt/media/image38.gif>
</file>

<file path=ppt/media/image39.gif>
</file>

<file path=ppt/media/image4.gif>
</file>

<file path=ppt/media/image40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5CDE6-DD65-44FE-A66D-8DE5FB4DEEDB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2A800A-E8A4-4B7F-B783-4C8375F7C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955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DEE11-7A59-485F-AE6A-375CF757D6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1C8287-D105-491F-925A-91462FF517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A6E36-BB2F-4843-8DF4-8E1CD75AA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B460F-5EC7-4A75-A258-913A60D12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7780E-7B12-47D6-9350-007FFE9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149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AD1E1-DC4C-4408-B61A-063B8D940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2E46B5-703E-4A3E-9AD2-8ED03BF0F5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0AD13-BD92-4B34-B069-621540B8C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307EB-0E3C-4564-8D6B-BD6AC0635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B2E90-1826-408B-B123-EC64FECF4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88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5B05EC-7821-4B01-8F2D-675DA9068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04AE1F-B0DA-44AB-8F47-DC4B4F3762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33234-51F2-4E68-8A4D-CE3FFED0A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C326F-FA7F-4DF6-9D46-C6E7E4812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963A7-8F88-4F0F-9073-20B6AA6D3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60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47143-A18D-40C4-A2EF-460B44A25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5093A-B549-4AA7-89FD-D32CA7330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166F9-579E-4397-99BB-D6A357A07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4C426-B5AC-480F-BDDD-62EC857EE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38A64-093C-4F69-B3AE-EDD7B204D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87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A1096-CE5E-474C-A88C-0D8D47B96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103F39-2926-462F-BCF9-0F8786A10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237A2-1799-4283-8586-798CC20E1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92F0A-5EA2-43A8-9DEC-64CCA708F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107C8-983C-4B30-975B-F6AD04DAC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149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7AAA1-4686-4B52-8218-57C472DA8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FC622-193C-4521-AE95-987ABDBE61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BEC629-965E-4315-94BD-C8D2373BA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2716C-ED11-4ED7-A9E2-2379CBA48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8DB1D-6914-4543-80DC-30E77201C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85A6E7-A9E4-4CC5-B4BF-9186B72B2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312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59091-91CE-48C1-A57A-5C835B128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178F7-2879-47DC-BB2C-D6245F625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00E0C8-2B11-4F67-B1B6-5B44501C8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5BC8FE-6C59-4EC8-B61D-CB7F17E609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9D4F6D-4813-446D-B6FC-F328A622AF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B62312-F80B-4A92-BC68-F4C300D62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ABEB6A-F603-4C89-AF7B-AA170C11D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667DE4-AF15-4E7A-BFF4-EA384DDC6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469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2C48-4748-4C3D-834F-29E0A6978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4C677D-A48F-43D8-8DE8-07C6BC18F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06C0A0-0060-463F-9CAE-DCD970938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54DCDE-88BD-40E5-BC2D-03F640CFC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065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81E73F-2221-40D3-8E62-48422DC90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B33B5A-0CC7-491D-8A87-BAA17D3E2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27810-5E0F-4871-AFF4-FA782C39A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429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F947F-F6AA-42B5-A302-CED13304D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DE017-497A-4CCF-A7A0-0770AB2F9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4020A-0B4C-4BAA-B07D-427C9D3A2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ED8FB0-7609-4F92-A416-75CA03369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F07984-1369-4084-98EB-6F7D816BC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2E33EF-DE1D-4589-AEEE-C97697578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15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D8C21-A215-42D3-926E-5656774A2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886C06-4D6F-40AB-87E7-0BD78F5454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7099E1-3B76-4234-98B0-5D436FA40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0C2C87-005D-4F3F-8B34-B5DA1EA21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D2232-70D5-4DB3-97B5-BAACAFEF1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03DF23-464D-49CA-AB62-720448D59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356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974B17-5F05-4205-892B-2E74DEC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AAA2D5-FECF-4B7D-87C2-01E7FE073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DB33D-B789-4142-9A1C-736C4ECEC8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8E7848-09AC-4AF3-AE3F-202E719159B1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7BF37-AAAE-4476-BCFE-45A348E26E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75AA1-85A8-4679-A4C8-094BA336A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291F8-D39D-443D-9796-83AB84B25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80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.png"/><Relationship Id="rId3" Type="http://schemas.openxmlformats.org/officeDocument/2006/relationships/image" Target="../media/image9.gif"/><Relationship Id="rId7" Type="http://schemas.openxmlformats.org/officeDocument/2006/relationships/image" Target="../media/image14.png"/><Relationship Id="rId12" Type="http://schemas.openxmlformats.org/officeDocument/2006/relationships/image" Target="../media/image20.png"/><Relationship Id="rId17" Type="http://schemas.openxmlformats.org/officeDocument/2006/relationships/image" Target="../media/image7.gif"/><Relationship Id="rId2" Type="http://schemas.openxmlformats.org/officeDocument/2006/relationships/image" Target="../media/image1.png"/><Relationship Id="rId16" Type="http://schemas.openxmlformats.org/officeDocument/2006/relationships/image" Target="../media/image4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1.png"/><Relationship Id="rId10" Type="http://schemas.openxmlformats.org/officeDocument/2006/relationships/image" Target="../media/image17.png"/><Relationship Id="rId4" Type="http://schemas.openxmlformats.org/officeDocument/2006/relationships/image" Target="../media/image22.png"/><Relationship Id="rId9" Type="http://schemas.openxmlformats.org/officeDocument/2006/relationships/image" Target="../media/image16.png"/><Relationship Id="rId1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gif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gif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7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9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31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3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3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37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gif"/><Relationship Id="rId5" Type="http://schemas.openxmlformats.org/officeDocument/2006/relationships/image" Target="../media/image4.gif"/><Relationship Id="rId4" Type="http://schemas.openxmlformats.org/officeDocument/2006/relationships/image" Target="../media/image6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gif"/><Relationship Id="rId5" Type="http://schemas.openxmlformats.org/officeDocument/2006/relationships/image" Target="../media/image38.gif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gi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7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0.png"/><Relationship Id="rId17" Type="http://schemas.openxmlformats.org/officeDocument/2006/relationships/image" Target="../media/image7.gif"/><Relationship Id="rId2" Type="http://schemas.openxmlformats.org/officeDocument/2006/relationships/image" Target="../media/image1.png"/><Relationship Id="rId16" Type="http://schemas.openxmlformats.org/officeDocument/2006/relationships/image" Target="../media/image4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9.gif"/><Relationship Id="rId5" Type="http://schemas.openxmlformats.org/officeDocument/2006/relationships/image" Target="../media/image14.png"/><Relationship Id="rId15" Type="http://schemas.openxmlformats.org/officeDocument/2006/relationships/image" Target="../media/image21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0.png"/><Relationship Id="rId3" Type="http://schemas.openxmlformats.org/officeDocument/2006/relationships/image" Target="../media/image9.gif"/><Relationship Id="rId7" Type="http://schemas.openxmlformats.org/officeDocument/2006/relationships/image" Target="../media/image15.png"/><Relationship Id="rId12" Type="http://schemas.openxmlformats.org/officeDocument/2006/relationships/image" Target="../media/image21.png"/><Relationship Id="rId17" Type="http://schemas.openxmlformats.org/officeDocument/2006/relationships/image" Target="../media/image7.gif"/><Relationship Id="rId2" Type="http://schemas.openxmlformats.org/officeDocument/2006/relationships/image" Target="../media/image1.png"/><Relationship Id="rId16" Type="http://schemas.openxmlformats.org/officeDocument/2006/relationships/image" Target="../media/image4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3.png"/><Relationship Id="rId3" Type="http://schemas.openxmlformats.org/officeDocument/2006/relationships/image" Target="../media/image21.png"/><Relationship Id="rId7" Type="http://schemas.openxmlformats.org/officeDocument/2006/relationships/image" Target="../media/image15.png"/><Relationship Id="rId12" Type="http://schemas.openxmlformats.org/officeDocument/2006/relationships/image" Target="../media/image2.png"/><Relationship Id="rId2" Type="http://schemas.openxmlformats.org/officeDocument/2006/relationships/image" Target="../media/image1.png"/><Relationship Id="rId16" Type="http://schemas.openxmlformats.org/officeDocument/2006/relationships/image" Target="../media/image7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20.png"/><Relationship Id="rId5" Type="http://schemas.openxmlformats.org/officeDocument/2006/relationships/image" Target="../media/image13.png"/><Relationship Id="rId15" Type="http://schemas.openxmlformats.org/officeDocument/2006/relationships/image" Target="../media/image9.gif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AB34F2CA-5997-4830-B387-328FAD1A2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33" name="Picture 32" descr="Chart, bar chart&#10;&#10;Description automatically generated">
            <a:extLst>
              <a:ext uri="{FF2B5EF4-FFF2-40B4-BE49-F238E27FC236}">
                <a16:creationId xmlns:a16="http://schemas.microsoft.com/office/drawing/2014/main" id="{9E0C0B8E-A67A-4FB7-A284-8F96E0EDD2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41" name="Rectangle 217">
            <a:extLst>
              <a:ext uri="{FF2B5EF4-FFF2-40B4-BE49-F238E27FC236}">
                <a16:creationId xmlns:a16="http://schemas.microsoft.com/office/drawing/2014/main" id="{DB5D817E-D860-48E6-BCF9-68C3F3D7A55C}"/>
              </a:ext>
            </a:extLst>
          </p:cNvPr>
          <p:cNvSpPr/>
          <p:nvPr/>
        </p:nvSpPr>
        <p:spPr>
          <a:xfrm>
            <a:off x="0" y="-19049"/>
            <a:ext cx="7620788" cy="3316537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Rectangle 217">
            <a:extLst>
              <a:ext uri="{FF2B5EF4-FFF2-40B4-BE49-F238E27FC236}">
                <a16:creationId xmlns:a16="http://schemas.microsoft.com/office/drawing/2014/main" id="{B4E6C757-9515-4654-81FB-6716960A3486}"/>
              </a:ext>
            </a:extLst>
          </p:cNvPr>
          <p:cNvSpPr/>
          <p:nvPr/>
        </p:nvSpPr>
        <p:spPr>
          <a:xfrm rot="10800000">
            <a:off x="6818186" y="3521272"/>
            <a:ext cx="5373814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E758092-BE0D-470D-8448-D88F10A97A0B}"/>
              </a:ext>
            </a:extLst>
          </p:cNvPr>
          <p:cNvSpPr/>
          <p:nvPr/>
        </p:nvSpPr>
        <p:spPr>
          <a:xfrm>
            <a:off x="9564111" y="493119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0558956-8FD7-4D3A-9B31-A528EA28C2B0}"/>
              </a:ext>
            </a:extLst>
          </p:cNvPr>
          <p:cNvSpPr/>
          <p:nvPr/>
        </p:nvSpPr>
        <p:spPr>
          <a:xfrm>
            <a:off x="9668396" y="5224057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30D1D99-5B9C-47EA-8D4F-F5637613CB68}"/>
              </a:ext>
            </a:extLst>
          </p:cNvPr>
          <p:cNvSpPr/>
          <p:nvPr/>
        </p:nvSpPr>
        <p:spPr>
          <a:xfrm>
            <a:off x="9955468" y="498088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A13EE9B-61D5-4749-9BB5-B0E05328BFCC}"/>
              </a:ext>
            </a:extLst>
          </p:cNvPr>
          <p:cNvSpPr/>
          <p:nvPr/>
        </p:nvSpPr>
        <p:spPr>
          <a:xfrm>
            <a:off x="9367776" y="529524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18A4422-0DDA-402B-90A5-59537017E735}"/>
              </a:ext>
            </a:extLst>
          </p:cNvPr>
          <p:cNvSpPr/>
          <p:nvPr/>
        </p:nvSpPr>
        <p:spPr>
          <a:xfrm>
            <a:off x="9369886" y="5616228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08B1E73-288E-429D-ADBF-0801C83B4BBD}"/>
              </a:ext>
            </a:extLst>
          </p:cNvPr>
          <p:cNvSpPr/>
          <p:nvPr/>
        </p:nvSpPr>
        <p:spPr>
          <a:xfrm>
            <a:off x="9946104" y="567028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486213A-2781-40E2-91A5-77713560BB45}"/>
              </a:ext>
            </a:extLst>
          </p:cNvPr>
          <p:cNvSpPr/>
          <p:nvPr/>
        </p:nvSpPr>
        <p:spPr>
          <a:xfrm>
            <a:off x="9784378" y="5996865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C2B1BC7-5FCF-4E6C-8AB2-FAE57444033F}"/>
              </a:ext>
            </a:extLst>
          </p:cNvPr>
          <p:cNvSpPr/>
          <p:nvPr/>
        </p:nvSpPr>
        <p:spPr>
          <a:xfrm>
            <a:off x="8920324" y="5192949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9896F48-AA2D-44AA-839C-8E94E87D3AA5}"/>
              </a:ext>
            </a:extLst>
          </p:cNvPr>
          <p:cNvSpPr/>
          <p:nvPr/>
        </p:nvSpPr>
        <p:spPr>
          <a:xfrm>
            <a:off x="10131644" y="5354115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86F57B1-3165-405D-8DCE-60AE7091521D}"/>
              </a:ext>
            </a:extLst>
          </p:cNvPr>
          <p:cNvSpPr/>
          <p:nvPr/>
        </p:nvSpPr>
        <p:spPr>
          <a:xfrm>
            <a:off x="10368057" y="567365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4FB850-E129-47C6-AEEA-905BD78CC4CC}"/>
              </a:ext>
            </a:extLst>
          </p:cNvPr>
          <p:cNvSpPr/>
          <p:nvPr/>
        </p:nvSpPr>
        <p:spPr>
          <a:xfrm>
            <a:off x="9206766" y="6012889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6B29BBD-83D1-44AE-98DF-2C80C4DDBDE5}"/>
              </a:ext>
            </a:extLst>
          </p:cNvPr>
          <p:cNvSpPr/>
          <p:nvPr/>
        </p:nvSpPr>
        <p:spPr>
          <a:xfrm>
            <a:off x="10292612" y="602115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21DCB753-C839-4013-B43F-C0A14C61FAB5}"/>
              </a:ext>
            </a:extLst>
          </p:cNvPr>
          <p:cNvSpPr/>
          <p:nvPr/>
        </p:nvSpPr>
        <p:spPr>
          <a:xfrm>
            <a:off x="8803523" y="5739272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8BD561-659C-4A3E-BCAA-07BC3AF15292}"/>
              </a:ext>
            </a:extLst>
          </p:cNvPr>
          <p:cNvSpPr/>
          <p:nvPr/>
        </p:nvSpPr>
        <p:spPr>
          <a:xfrm>
            <a:off x="10913864" y="462598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DCBD722A-5FEC-465F-A8D9-A51B7198FA40}"/>
              </a:ext>
            </a:extLst>
          </p:cNvPr>
          <p:cNvSpPr/>
          <p:nvPr/>
        </p:nvSpPr>
        <p:spPr>
          <a:xfrm>
            <a:off x="11150277" y="494552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075DB7F-644F-44D6-B089-43C47034A7C6}"/>
              </a:ext>
            </a:extLst>
          </p:cNvPr>
          <p:cNvSpPr/>
          <p:nvPr/>
        </p:nvSpPr>
        <p:spPr>
          <a:xfrm>
            <a:off x="11074832" y="5293024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DADB4A3-3073-46C2-AA0E-2B93CAB3A4B2}"/>
              </a:ext>
            </a:extLst>
          </p:cNvPr>
          <p:cNvSpPr/>
          <p:nvPr/>
        </p:nvSpPr>
        <p:spPr>
          <a:xfrm>
            <a:off x="11504431" y="462531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74AC8A4-1012-4A25-9A71-A797B35C1DA7}"/>
              </a:ext>
            </a:extLst>
          </p:cNvPr>
          <p:cNvSpPr/>
          <p:nvPr/>
        </p:nvSpPr>
        <p:spPr>
          <a:xfrm>
            <a:off x="10381424" y="500246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8641F727-8C52-41D4-8473-370F03963FC7}"/>
              </a:ext>
            </a:extLst>
          </p:cNvPr>
          <p:cNvSpPr/>
          <p:nvPr/>
        </p:nvSpPr>
        <p:spPr>
          <a:xfrm>
            <a:off x="10566681" y="4736339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B83AC6E-A140-488A-9053-B83F91D30E96}"/>
              </a:ext>
            </a:extLst>
          </p:cNvPr>
          <p:cNvSpPr/>
          <p:nvPr/>
        </p:nvSpPr>
        <p:spPr>
          <a:xfrm>
            <a:off x="10247509" y="469948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9027021-25EB-433C-AE4D-B5D94E7B3C1A}"/>
              </a:ext>
            </a:extLst>
          </p:cNvPr>
          <p:cNvSpPr/>
          <p:nvPr/>
        </p:nvSpPr>
        <p:spPr>
          <a:xfrm>
            <a:off x="11477122" y="5018732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60DBA72-CD16-4FA9-8E0F-5F4E73D0B170}"/>
              </a:ext>
            </a:extLst>
          </p:cNvPr>
          <p:cNvSpPr/>
          <p:nvPr/>
        </p:nvSpPr>
        <p:spPr>
          <a:xfrm>
            <a:off x="10825837" y="5074524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543C3114-A923-47E9-8CAD-737FA5FCC288}"/>
              </a:ext>
            </a:extLst>
          </p:cNvPr>
          <p:cNvSpPr/>
          <p:nvPr/>
        </p:nvSpPr>
        <p:spPr>
          <a:xfrm>
            <a:off x="10664111" y="540110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E214AC8-9D78-4078-ADF1-D8FEA76208F2}"/>
              </a:ext>
            </a:extLst>
          </p:cNvPr>
          <p:cNvSpPr/>
          <p:nvPr/>
        </p:nvSpPr>
        <p:spPr>
          <a:xfrm>
            <a:off x="6264906" y="33257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F538D81F-2148-4691-B1B8-0FD5D2EA7DCB}"/>
              </a:ext>
            </a:extLst>
          </p:cNvPr>
          <p:cNvSpPr/>
          <p:nvPr/>
        </p:nvSpPr>
        <p:spPr>
          <a:xfrm>
            <a:off x="6369191" y="62543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24E33511-1A12-433F-B87D-A8F2600BF887}"/>
              </a:ext>
            </a:extLst>
          </p:cNvPr>
          <p:cNvSpPr/>
          <p:nvPr/>
        </p:nvSpPr>
        <p:spPr>
          <a:xfrm>
            <a:off x="6656263" y="38226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7747FAA8-1A4B-45B7-90E2-4493C7D36077}"/>
              </a:ext>
            </a:extLst>
          </p:cNvPr>
          <p:cNvSpPr/>
          <p:nvPr/>
        </p:nvSpPr>
        <p:spPr>
          <a:xfrm>
            <a:off x="6068571" y="696621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D1012C4-9330-46CD-8F29-04FA9696B0CE}"/>
              </a:ext>
            </a:extLst>
          </p:cNvPr>
          <p:cNvSpPr/>
          <p:nvPr/>
        </p:nvSpPr>
        <p:spPr>
          <a:xfrm>
            <a:off x="6070681" y="1017607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A380145-7897-4D62-BB20-036357952BCE}"/>
              </a:ext>
            </a:extLst>
          </p:cNvPr>
          <p:cNvSpPr/>
          <p:nvPr/>
        </p:nvSpPr>
        <p:spPr>
          <a:xfrm>
            <a:off x="6646899" y="107166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BAD881D7-5CD1-420A-8C2C-46D7518AD731}"/>
              </a:ext>
            </a:extLst>
          </p:cNvPr>
          <p:cNvSpPr/>
          <p:nvPr/>
        </p:nvSpPr>
        <p:spPr>
          <a:xfrm>
            <a:off x="6485173" y="139824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8496F63C-A585-4DD8-AF32-CA44DBBC02D7}"/>
              </a:ext>
            </a:extLst>
          </p:cNvPr>
          <p:cNvSpPr/>
          <p:nvPr/>
        </p:nvSpPr>
        <p:spPr>
          <a:xfrm>
            <a:off x="5621119" y="59432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EC2C7AA4-1363-4600-BE45-FCD8BBD987DA}"/>
              </a:ext>
            </a:extLst>
          </p:cNvPr>
          <p:cNvSpPr/>
          <p:nvPr/>
        </p:nvSpPr>
        <p:spPr>
          <a:xfrm>
            <a:off x="6832439" y="75549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0EBBCEB3-3049-46D0-BDE5-FD4C1D96B20D}"/>
              </a:ext>
            </a:extLst>
          </p:cNvPr>
          <p:cNvSpPr/>
          <p:nvPr/>
        </p:nvSpPr>
        <p:spPr>
          <a:xfrm>
            <a:off x="7068852" y="107503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CEE091A7-358A-4C02-B13D-516655B5D726}"/>
              </a:ext>
            </a:extLst>
          </p:cNvPr>
          <p:cNvSpPr/>
          <p:nvPr/>
        </p:nvSpPr>
        <p:spPr>
          <a:xfrm>
            <a:off x="5907561" y="141426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9F21ADE2-76F2-484A-9EA4-646CC6FE2565}"/>
              </a:ext>
            </a:extLst>
          </p:cNvPr>
          <p:cNvSpPr/>
          <p:nvPr/>
        </p:nvSpPr>
        <p:spPr>
          <a:xfrm>
            <a:off x="6993407" y="142253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6BB36FE-0EE0-4644-8757-CCA194E1E22E}"/>
              </a:ext>
            </a:extLst>
          </p:cNvPr>
          <p:cNvSpPr/>
          <p:nvPr/>
        </p:nvSpPr>
        <p:spPr>
          <a:xfrm>
            <a:off x="5563465" y="99475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35E11952-832B-4BBA-BFF9-5D574FC4E249}"/>
              </a:ext>
            </a:extLst>
          </p:cNvPr>
          <p:cNvSpPr/>
          <p:nvPr/>
        </p:nvSpPr>
        <p:spPr>
          <a:xfrm>
            <a:off x="1178998" y="1654334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6AFD5EE-5096-44FB-8C47-DA10720F9F3C}"/>
              </a:ext>
            </a:extLst>
          </p:cNvPr>
          <p:cNvSpPr/>
          <p:nvPr/>
        </p:nvSpPr>
        <p:spPr>
          <a:xfrm>
            <a:off x="1283283" y="1947198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012FD021-0EEE-43F6-8EAC-CBDEAD626214}"/>
              </a:ext>
            </a:extLst>
          </p:cNvPr>
          <p:cNvSpPr/>
          <p:nvPr/>
        </p:nvSpPr>
        <p:spPr>
          <a:xfrm>
            <a:off x="1570355" y="170402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49DB79A-4E22-4FC5-906E-20511D67216E}"/>
              </a:ext>
            </a:extLst>
          </p:cNvPr>
          <p:cNvSpPr/>
          <p:nvPr/>
        </p:nvSpPr>
        <p:spPr>
          <a:xfrm>
            <a:off x="982663" y="201838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0A67982B-A234-4573-8F17-3C5B6202AEAD}"/>
              </a:ext>
            </a:extLst>
          </p:cNvPr>
          <p:cNvSpPr/>
          <p:nvPr/>
        </p:nvSpPr>
        <p:spPr>
          <a:xfrm>
            <a:off x="984773" y="2339369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C5388FA3-BD95-468F-8B76-9F9A4AAB623D}"/>
              </a:ext>
            </a:extLst>
          </p:cNvPr>
          <p:cNvSpPr/>
          <p:nvPr/>
        </p:nvSpPr>
        <p:spPr>
          <a:xfrm>
            <a:off x="1560991" y="2393424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87D790C-4A6E-47E0-8923-B1812B4EF097}"/>
              </a:ext>
            </a:extLst>
          </p:cNvPr>
          <p:cNvSpPr/>
          <p:nvPr/>
        </p:nvSpPr>
        <p:spPr>
          <a:xfrm>
            <a:off x="1399265" y="272000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CD11EB9B-FA97-409F-972B-0786A0BC0125}"/>
              </a:ext>
            </a:extLst>
          </p:cNvPr>
          <p:cNvSpPr/>
          <p:nvPr/>
        </p:nvSpPr>
        <p:spPr>
          <a:xfrm>
            <a:off x="535211" y="191609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481A425-1DE9-4348-AFCE-11A21CFA5208}"/>
              </a:ext>
            </a:extLst>
          </p:cNvPr>
          <p:cNvSpPr/>
          <p:nvPr/>
        </p:nvSpPr>
        <p:spPr>
          <a:xfrm>
            <a:off x="1746531" y="207725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CAD520F0-2B5F-4F1E-8FE9-BBC628FCF805}"/>
              </a:ext>
            </a:extLst>
          </p:cNvPr>
          <p:cNvSpPr/>
          <p:nvPr/>
        </p:nvSpPr>
        <p:spPr>
          <a:xfrm>
            <a:off x="1982944" y="239679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B77248BB-E175-417C-B7EF-8090CC959F1A}"/>
              </a:ext>
            </a:extLst>
          </p:cNvPr>
          <p:cNvSpPr/>
          <p:nvPr/>
        </p:nvSpPr>
        <p:spPr>
          <a:xfrm>
            <a:off x="821653" y="273603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32EA8AC0-740A-4C30-A481-C69693AF2A0D}"/>
              </a:ext>
            </a:extLst>
          </p:cNvPr>
          <p:cNvSpPr/>
          <p:nvPr/>
        </p:nvSpPr>
        <p:spPr>
          <a:xfrm>
            <a:off x="1907499" y="2744294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C968E4A-E7FD-47D5-9A1B-39DDDC60CEF3}"/>
              </a:ext>
            </a:extLst>
          </p:cNvPr>
          <p:cNvSpPr/>
          <p:nvPr/>
        </p:nvSpPr>
        <p:spPr>
          <a:xfrm>
            <a:off x="477557" y="2316513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C7C00377-6B08-4D68-8D32-4DD7CCEE7C57}"/>
              </a:ext>
            </a:extLst>
          </p:cNvPr>
          <p:cNvGrpSpPr/>
          <p:nvPr/>
        </p:nvGrpSpPr>
        <p:grpSpPr>
          <a:xfrm>
            <a:off x="713293" y="1766731"/>
            <a:ext cx="6078234" cy="4350588"/>
            <a:chOff x="1411083" y="2245238"/>
            <a:chExt cx="4338928" cy="3105654"/>
          </a:xfrm>
        </p:grpSpPr>
        <p:sp>
          <p:nvSpPr>
            <p:cNvPr id="26" name="Flowchart: Delay 25">
              <a:extLst>
                <a:ext uri="{FF2B5EF4-FFF2-40B4-BE49-F238E27FC236}">
                  <a16:creationId xmlns:a16="http://schemas.microsoft.com/office/drawing/2014/main" id="{F947D3FD-F061-4551-8D6E-12413710ABA2}"/>
                </a:ext>
              </a:extLst>
            </p:cNvPr>
            <p:cNvSpPr/>
            <p:nvPr/>
          </p:nvSpPr>
          <p:spPr>
            <a:xfrm rot="5137042" flipH="1">
              <a:off x="2061486" y="2066913"/>
              <a:ext cx="204928" cy="561577"/>
            </a:xfrm>
            <a:prstGeom prst="flowChartDelay">
              <a:avLst/>
            </a:prstGeom>
            <a:solidFill>
              <a:schemeClr val="tx1">
                <a:alpha val="75000"/>
              </a:schemeClr>
            </a:solidFill>
            <a:ln>
              <a:noFill/>
            </a:ln>
            <a:effectLst>
              <a:outerShdw blurRad="254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Delay 24">
              <a:extLst>
                <a:ext uri="{FF2B5EF4-FFF2-40B4-BE49-F238E27FC236}">
                  <a16:creationId xmlns:a16="http://schemas.microsoft.com/office/drawing/2014/main" id="{79922723-EEC6-49B5-87B5-FB867CAEBD3D}"/>
                </a:ext>
              </a:extLst>
            </p:cNvPr>
            <p:cNvSpPr/>
            <p:nvPr/>
          </p:nvSpPr>
          <p:spPr>
            <a:xfrm rot="16446671">
              <a:off x="4968732" y="2068840"/>
              <a:ext cx="185429" cy="561577"/>
            </a:xfrm>
            <a:prstGeom prst="flowChartDelay">
              <a:avLst/>
            </a:prstGeom>
            <a:solidFill>
              <a:schemeClr val="tx1">
                <a:alpha val="75000"/>
              </a:schemeClr>
            </a:solidFill>
            <a:ln>
              <a:noFill/>
            </a:ln>
            <a:effectLst>
              <a:outerShdw blurRad="254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8A6F45A-62FE-4681-AD50-115DF5685C52}"/>
                </a:ext>
              </a:extLst>
            </p:cNvPr>
            <p:cNvSpPr/>
            <p:nvPr/>
          </p:nvSpPr>
          <p:spPr>
            <a:xfrm>
              <a:off x="1411083" y="2422699"/>
              <a:ext cx="4338928" cy="2928193"/>
            </a:xfrm>
            <a:custGeom>
              <a:avLst/>
              <a:gdLst>
                <a:gd name="connsiteX0" fmla="*/ 633383 w 2325098"/>
                <a:gd name="connsiteY0" fmla="*/ 284 h 1628505"/>
                <a:gd name="connsiteX1" fmla="*/ 1114598 w 2325098"/>
                <a:gd name="connsiteY1" fmla="*/ 65471 h 1628505"/>
                <a:gd name="connsiteX2" fmla="*/ 1162549 w 2325098"/>
                <a:gd name="connsiteY2" fmla="*/ 101405 h 1628505"/>
                <a:gd name="connsiteX3" fmla="*/ 1210500 w 2325098"/>
                <a:gd name="connsiteY3" fmla="*/ 65471 h 1628505"/>
                <a:gd name="connsiteX4" fmla="*/ 2006080 w 2325098"/>
                <a:gd name="connsiteY4" fmla="*/ 11669 h 1628505"/>
                <a:gd name="connsiteX5" fmla="*/ 2193858 w 2325098"/>
                <a:gd name="connsiteY5" fmla="*/ 134133 h 1628505"/>
                <a:gd name="connsiteX6" fmla="*/ 2299994 w 2325098"/>
                <a:gd name="connsiteY6" fmla="*/ 379062 h 1628505"/>
                <a:gd name="connsiteX7" fmla="*/ 2316323 w 2325098"/>
                <a:gd name="connsiteY7" fmla="*/ 1236312 h 1628505"/>
                <a:gd name="connsiteX8" fmla="*/ 2185694 w 2325098"/>
                <a:gd name="connsiteY8" fmla="*/ 1530226 h 1628505"/>
                <a:gd name="connsiteX9" fmla="*/ 1957094 w 2325098"/>
                <a:gd name="connsiteY9" fmla="*/ 1628198 h 1628505"/>
                <a:gd name="connsiteX10" fmla="*/ 1671344 w 2325098"/>
                <a:gd name="connsiteY10" fmla="*/ 1505733 h 1628505"/>
                <a:gd name="connsiteX11" fmla="*/ 1483565 w 2325098"/>
                <a:gd name="connsiteY11" fmla="*/ 1309791 h 1628505"/>
                <a:gd name="connsiteX12" fmla="*/ 1328444 w 2325098"/>
                <a:gd name="connsiteY12" fmla="*/ 1162833 h 1628505"/>
                <a:gd name="connsiteX13" fmla="*/ 1163245 w 2325098"/>
                <a:gd name="connsiteY13" fmla="*/ 1062319 h 1628505"/>
                <a:gd name="connsiteX14" fmla="*/ 1162549 w 2325098"/>
                <a:gd name="connsiteY14" fmla="*/ 1059682 h 1628505"/>
                <a:gd name="connsiteX15" fmla="*/ 1161853 w 2325098"/>
                <a:gd name="connsiteY15" fmla="*/ 1062319 h 1628505"/>
                <a:gd name="connsiteX16" fmla="*/ 996654 w 2325098"/>
                <a:gd name="connsiteY16" fmla="*/ 1162833 h 1628505"/>
                <a:gd name="connsiteX17" fmla="*/ 841533 w 2325098"/>
                <a:gd name="connsiteY17" fmla="*/ 1309791 h 1628505"/>
                <a:gd name="connsiteX18" fmla="*/ 653754 w 2325098"/>
                <a:gd name="connsiteY18" fmla="*/ 1505733 h 1628505"/>
                <a:gd name="connsiteX19" fmla="*/ 368004 w 2325098"/>
                <a:gd name="connsiteY19" fmla="*/ 1628198 h 1628505"/>
                <a:gd name="connsiteX20" fmla="*/ 139404 w 2325098"/>
                <a:gd name="connsiteY20" fmla="*/ 1530226 h 1628505"/>
                <a:gd name="connsiteX21" fmla="*/ 8775 w 2325098"/>
                <a:gd name="connsiteY21" fmla="*/ 1236312 h 1628505"/>
                <a:gd name="connsiteX22" fmla="*/ 25104 w 2325098"/>
                <a:gd name="connsiteY22" fmla="*/ 379062 h 1628505"/>
                <a:gd name="connsiteX23" fmla="*/ 131240 w 2325098"/>
                <a:gd name="connsiteY23" fmla="*/ 134133 h 1628505"/>
                <a:gd name="connsiteX24" fmla="*/ 319018 w 2325098"/>
                <a:gd name="connsiteY24" fmla="*/ 11669 h 1628505"/>
                <a:gd name="connsiteX25" fmla="*/ 633383 w 2325098"/>
                <a:gd name="connsiteY25" fmla="*/ 284 h 1628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325098" h="1628505">
                  <a:moveTo>
                    <a:pt x="633383" y="284"/>
                  </a:moveTo>
                  <a:cubicBezTo>
                    <a:pt x="806587" y="-1970"/>
                    <a:pt x="999820" y="8193"/>
                    <a:pt x="1114598" y="65471"/>
                  </a:cubicBezTo>
                  <a:lnTo>
                    <a:pt x="1162549" y="101405"/>
                  </a:lnTo>
                  <a:lnTo>
                    <a:pt x="1210500" y="65471"/>
                  </a:lnTo>
                  <a:cubicBezTo>
                    <a:pt x="1411363" y="-34765"/>
                    <a:pt x="1852490" y="9288"/>
                    <a:pt x="2006080" y="11669"/>
                  </a:cubicBezTo>
                  <a:cubicBezTo>
                    <a:pt x="2181612" y="14390"/>
                    <a:pt x="2144872" y="72901"/>
                    <a:pt x="2193858" y="134133"/>
                  </a:cubicBezTo>
                  <a:cubicBezTo>
                    <a:pt x="2242844" y="195365"/>
                    <a:pt x="2279583" y="195366"/>
                    <a:pt x="2299994" y="379062"/>
                  </a:cubicBezTo>
                  <a:cubicBezTo>
                    <a:pt x="2320405" y="562758"/>
                    <a:pt x="2335373" y="1044451"/>
                    <a:pt x="2316323" y="1236312"/>
                  </a:cubicBezTo>
                  <a:cubicBezTo>
                    <a:pt x="2297273" y="1428173"/>
                    <a:pt x="2245565" y="1464912"/>
                    <a:pt x="2185694" y="1530226"/>
                  </a:cubicBezTo>
                  <a:cubicBezTo>
                    <a:pt x="2125823" y="1595540"/>
                    <a:pt x="2042819" y="1632280"/>
                    <a:pt x="1957094" y="1628198"/>
                  </a:cubicBezTo>
                  <a:cubicBezTo>
                    <a:pt x="1871369" y="1624116"/>
                    <a:pt x="1750265" y="1558801"/>
                    <a:pt x="1671344" y="1505733"/>
                  </a:cubicBezTo>
                  <a:cubicBezTo>
                    <a:pt x="1592422" y="1452665"/>
                    <a:pt x="1540715" y="1366941"/>
                    <a:pt x="1483565" y="1309791"/>
                  </a:cubicBezTo>
                  <a:cubicBezTo>
                    <a:pt x="1426415" y="1252641"/>
                    <a:pt x="1384233" y="1213180"/>
                    <a:pt x="1328444" y="1162833"/>
                  </a:cubicBezTo>
                  <a:cubicBezTo>
                    <a:pt x="1279629" y="1118780"/>
                    <a:pt x="1202684" y="1166405"/>
                    <a:pt x="1163245" y="1062319"/>
                  </a:cubicBezTo>
                  <a:lnTo>
                    <a:pt x="1162549" y="1059682"/>
                  </a:lnTo>
                  <a:lnTo>
                    <a:pt x="1161853" y="1062319"/>
                  </a:lnTo>
                  <a:cubicBezTo>
                    <a:pt x="1122414" y="1166405"/>
                    <a:pt x="1045470" y="1118780"/>
                    <a:pt x="996654" y="1162833"/>
                  </a:cubicBezTo>
                  <a:cubicBezTo>
                    <a:pt x="940865" y="1213180"/>
                    <a:pt x="898683" y="1252641"/>
                    <a:pt x="841533" y="1309791"/>
                  </a:cubicBezTo>
                  <a:cubicBezTo>
                    <a:pt x="784383" y="1366941"/>
                    <a:pt x="732676" y="1452665"/>
                    <a:pt x="653754" y="1505733"/>
                  </a:cubicBezTo>
                  <a:cubicBezTo>
                    <a:pt x="574833" y="1558801"/>
                    <a:pt x="453729" y="1624116"/>
                    <a:pt x="368004" y="1628198"/>
                  </a:cubicBezTo>
                  <a:cubicBezTo>
                    <a:pt x="282279" y="1632280"/>
                    <a:pt x="199275" y="1595540"/>
                    <a:pt x="139404" y="1530226"/>
                  </a:cubicBezTo>
                  <a:cubicBezTo>
                    <a:pt x="79533" y="1464912"/>
                    <a:pt x="27825" y="1428173"/>
                    <a:pt x="8775" y="1236312"/>
                  </a:cubicBezTo>
                  <a:cubicBezTo>
                    <a:pt x="-10275" y="1044451"/>
                    <a:pt x="4693" y="562758"/>
                    <a:pt x="25104" y="379062"/>
                  </a:cubicBezTo>
                  <a:cubicBezTo>
                    <a:pt x="45515" y="195366"/>
                    <a:pt x="82254" y="195365"/>
                    <a:pt x="131240" y="134133"/>
                  </a:cubicBezTo>
                  <a:cubicBezTo>
                    <a:pt x="180226" y="72901"/>
                    <a:pt x="143486" y="14390"/>
                    <a:pt x="319018" y="11669"/>
                  </a:cubicBezTo>
                  <a:cubicBezTo>
                    <a:pt x="384843" y="10649"/>
                    <a:pt x="503480" y="1974"/>
                    <a:pt x="633383" y="284"/>
                  </a:cubicBezTo>
                  <a:close/>
                </a:path>
              </a:pathLst>
            </a:custGeom>
            <a:solidFill>
              <a:srgbClr val="A15E31">
                <a:alpha val="75000"/>
              </a:srgbClr>
            </a:solidFill>
            <a:ln w="38100">
              <a:solidFill>
                <a:schemeClr val="tx1"/>
              </a:solidFill>
            </a:ln>
            <a:effectLst>
              <a:outerShdw blurRad="25400" dist="63500" dir="2700000" algn="tl" rotWithShape="0">
                <a:prstClr val="black">
                  <a:alpha val="5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Circle: Hollow 11">
              <a:extLst>
                <a:ext uri="{FF2B5EF4-FFF2-40B4-BE49-F238E27FC236}">
                  <a16:creationId xmlns:a16="http://schemas.microsoft.com/office/drawing/2014/main" id="{3FE975CB-7EF6-410C-888C-AE1C1F688211}"/>
                </a:ext>
              </a:extLst>
            </p:cNvPr>
            <p:cNvSpPr/>
            <p:nvPr/>
          </p:nvSpPr>
          <p:spPr>
            <a:xfrm>
              <a:off x="5002019" y="3288548"/>
              <a:ext cx="574726" cy="553771"/>
            </a:xfrm>
            <a:prstGeom prst="donut">
              <a:avLst/>
            </a:prstGeom>
            <a:solidFill>
              <a:srgbClr val="DCAC8C"/>
            </a:solidFill>
            <a:ln w="19050">
              <a:solidFill>
                <a:schemeClr val="tx1"/>
              </a:solidFill>
            </a:ln>
            <a:effectLst>
              <a:outerShdw blurRad="25400" dist="50800" dir="2700000" sx="101000" sy="101000" algn="tl" rotWithShape="0">
                <a:prstClr val="black">
                  <a:alpha val="5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751D636-B8E9-4B53-84BB-6CEEB423561D}"/>
                </a:ext>
              </a:extLst>
            </p:cNvPr>
            <p:cNvSpPr/>
            <p:nvPr/>
          </p:nvSpPr>
          <p:spPr>
            <a:xfrm>
              <a:off x="1696981" y="2659421"/>
              <a:ext cx="1753312" cy="2416125"/>
            </a:xfrm>
            <a:custGeom>
              <a:avLst/>
              <a:gdLst>
                <a:gd name="connsiteX0" fmla="*/ 478724 w 939546"/>
                <a:gd name="connsiteY0" fmla="*/ 170368 h 1343720"/>
                <a:gd name="connsiteX1" fmla="*/ 396322 w 939546"/>
                <a:gd name="connsiteY1" fmla="*/ 252770 h 1343720"/>
                <a:gd name="connsiteX2" fmla="*/ 396322 w 939546"/>
                <a:gd name="connsiteY2" fmla="*/ 421474 h 1343720"/>
                <a:gd name="connsiteX3" fmla="*/ 227618 w 939546"/>
                <a:gd name="connsiteY3" fmla="*/ 421474 h 1343720"/>
                <a:gd name="connsiteX4" fmla="*/ 145216 w 939546"/>
                <a:gd name="connsiteY4" fmla="*/ 503876 h 1343720"/>
                <a:gd name="connsiteX5" fmla="*/ 227618 w 939546"/>
                <a:gd name="connsiteY5" fmla="*/ 586278 h 1343720"/>
                <a:gd name="connsiteX6" fmla="*/ 396322 w 939546"/>
                <a:gd name="connsiteY6" fmla="*/ 586278 h 1343720"/>
                <a:gd name="connsiteX7" fmla="*/ 396322 w 939546"/>
                <a:gd name="connsiteY7" fmla="*/ 754982 h 1343720"/>
                <a:gd name="connsiteX8" fmla="*/ 478724 w 939546"/>
                <a:gd name="connsiteY8" fmla="*/ 837384 h 1343720"/>
                <a:gd name="connsiteX9" fmla="*/ 561126 w 939546"/>
                <a:gd name="connsiteY9" fmla="*/ 754982 h 1343720"/>
                <a:gd name="connsiteX10" fmla="*/ 561126 w 939546"/>
                <a:gd name="connsiteY10" fmla="*/ 586278 h 1343720"/>
                <a:gd name="connsiteX11" fmla="*/ 729831 w 939546"/>
                <a:gd name="connsiteY11" fmla="*/ 586278 h 1343720"/>
                <a:gd name="connsiteX12" fmla="*/ 812232 w 939546"/>
                <a:gd name="connsiteY12" fmla="*/ 503876 h 1343720"/>
                <a:gd name="connsiteX13" fmla="*/ 729831 w 939546"/>
                <a:gd name="connsiteY13" fmla="*/ 421474 h 1343720"/>
                <a:gd name="connsiteX14" fmla="*/ 561126 w 939546"/>
                <a:gd name="connsiteY14" fmla="*/ 421474 h 1343720"/>
                <a:gd name="connsiteX15" fmla="*/ 561126 w 939546"/>
                <a:gd name="connsiteY15" fmla="*/ 252770 h 1343720"/>
                <a:gd name="connsiteX16" fmla="*/ 478724 w 939546"/>
                <a:gd name="connsiteY16" fmla="*/ 170368 h 1343720"/>
                <a:gd name="connsiteX17" fmla="*/ 342462 w 939546"/>
                <a:gd name="connsiteY17" fmla="*/ 1564 h 1343720"/>
                <a:gd name="connsiteX18" fmla="*/ 550689 w 939546"/>
                <a:gd name="connsiteY18" fmla="*/ 28551 h 1343720"/>
                <a:gd name="connsiteX19" fmla="*/ 866072 w 939546"/>
                <a:gd name="connsiteY19" fmla="*/ 108984 h 1343720"/>
                <a:gd name="connsiteX20" fmla="*/ 933806 w 939546"/>
                <a:gd name="connsiteY20" fmla="*/ 238101 h 1343720"/>
                <a:gd name="connsiteX21" fmla="*/ 902056 w 939546"/>
                <a:gd name="connsiteY21" fmla="*/ 720701 h 1343720"/>
                <a:gd name="connsiteX22" fmla="*/ 635356 w 939546"/>
                <a:gd name="connsiteY22" fmla="*/ 1021268 h 1343720"/>
                <a:gd name="connsiteX23" fmla="*/ 201439 w 939546"/>
                <a:gd name="connsiteY23" fmla="*/ 1340884 h 1343720"/>
                <a:gd name="connsiteX24" fmla="*/ 17289 w 939546"/>
                <a:gd name="connsiteY24" fmla="*/ 1137684 h 1343720"/>
                <a:gd name="connsiteX25" fmla="*/ 23639 w 939546"/>
                <a:gd name="connsiteY25" fmla="*/ 494218 h 1343720"/>
                <a:gd name="connsiteX26" fmla="*/ 156989 w 939546"/>
                <a:gd name="connsiteY26" fmla="*/ 41251 h 1343720"/>
                <a:gd name="connsiteX27" fmla="*/ 342462 w 939546"/>
                <a:gd name="connsiteY27" fmla="*/ 1564 h 1343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939546" h="1343720">
                  <a:moveTo>
                    <a:pt x="478724" y="170368"/>
                  </a:moveTo>
                  <a:cubicBezTo>
                    <a:pt x="433215" y="170368"/>
                    <a:pt x="396322" y="207261"/>
                    <a:pt x="396322" y="252770"/>
                  </a:cubicBezTo>
                  <a:lnTo>
                    <a:pt x="396322" y="421474"/>
                  </a:lnTo>
                  <a:lnTo>
                    <a:pt x="227618" y="421474"/>
                  </a:lnTo>
                  <a:cubicBezTo>
                    <a:pt x="182109" y="421474"/>
                    <a:pt x="145216" y="458367"/>
                    <a:pt x="145216" y="503876"/>
                  </a:cubicBezTo>
                  <a:cubicBezTo>
                    <a:pt x="145216" y="549385"/>
                    <a:pt x="182109" y="586278"/>
                    <a:pt x="227618" y="586278"/>
                  </a:cubicBezTo>
                  <a:lnTo>
                    <a:pt x="396322" y="586278"/>
                  </a:lnTo>
                  <a:lnTo>
                    <a:pt x="396322" y="754982"/>
                  </a:lnTo>
                  <a:cubicBezTo>
                    <a:pt x="396322" y="800491"/>
                    <a:pt x="433215" y="837384"/>
                    <a:pt x="478724" y="837384"/>
                  </a:cubicBezTo>
                  <a:cubicBezTo>
                    <a:pt x="524233" y="837384"/>
                    <a:pt x="561126" y="800491"/>
                    <a:pt x="561126" y="754982"/>
                  </a:cubicBezTo>
                  <a:lnTo>
                    <a:pt x="561126" y="586278"/>
                  </a:lnTo>
                  <a:lnTo>
                    <a:pt x="729831" y="586278"/>
                  </a:lnTo>
                  <a:cubicBezTo>
                    <a:pt x="775340" y="586278"/>
                    <a:pt x="812232" y="549385"/>
                    <a:pt x="812232" y="503876"/>
                  </a:cubicBezTo>
                  <a:cubicBezTo>
                    <a:pt x="812232" y="458367"/>
                    <a:pt x="775340" y="421474"/>
                    <a:pt x="729831" y="421474"/>
                  </a:cubicBezTo>
                  <a:lnTo>
                    <a:pt x="561126" y="421474"/>
                  </a:lnTo>
                  <a:lnTo>
                    <a:pt x="561126" y="252770"/>
                  </a:lnTo>
                  <a:cubicBezTo>
                    <a:pt x="561126" y="207261"/>
                    <a:pt x="524233" y="170368"/>
                    <a:pt x="478724" y="170368"/>
                  </a:cubicBezTo>
                  <a:close/>
                  <a:moveTo>
                    <a:pt x="342462" y="1564"/>
                  </a:moveTo>
                  <a:cubicBezTo>
                    <a:pt x="415134" y="6679"/>
                    <a:pt x="491599" y="22907"/>
                    <a:pt x="550689" y="28551"/>
                  </a:cubicBezTo>
                  <a:cubicBezTo>
                    <a:pt x="668870" y="39840"/>
                    <a:pt x="814214" y="65946"/>
                    <a:pt x="866072" y="108984"/>
                  </a:cubicBezTo>
                  <a:cubicBezTo>
                    <a:pt x="917930" y="152022"/>
                    <a:pt x="927809" y="136148"/>
                    <a:pt x="933806" y="238101"/>
                  </a:cubicBezTo>
                  <a:cubicBezTo>
                    <a:pt x="939803" y="340054"/>
                    <a:pt x="951798" y="590173"/>
                    <a:pt x="902056" y="720701"/>
                  </a:cubicBezTo>
                  <a:cubicBezTo>
                    <a:pt x="852314" y="851229"/>
                    <a:pt x="752125" y="917904"/>
                    <a:pt x="635356" y="1021268"/>
                  </a:cubicBezTo>
                  <a:cubicBezTo>
                    <a:pt x="518587" y="1124632"/>
                    <a:pt x="304450" y="1321481"/>
                    <a:pt x="201439" y="1340884"/>
                  </a:cubicBezTo>
                  <a:cubicBezTo>
                    <a:pt x="98428" y="1360287"/>
                    <a:pt x="46922" y="1278795"/>
                    <a:pt x="17289" y="1137684"/>
                  </a:cubicBezTo>
                  <a:cubicBezTo>
                    <a:pt x="-12344" y="996573"/>
                    <a:pt x="356" y="676957"/>
                    <a:pt x="23639" y="494218"/>
                  </a:cubicBezTo>
                  <a:cubicBezTo>
                    <a:pt x="46922" y="311479"/>
                    <a:pt x="69147" y="118862"/>
                    <a:pt x="156989" y="41251"/>
                  </a:cubicBezTo>
                  <a:cubicBezTo>
                    <a:pt x="200910" y="2446"/>
                    <a:pt x="269790" y="-3552"/>
                    <a:pt x="342462" y="1564"/>
                  </a:cubicBezTo>
                  <a:close/>
                </a:path>
              </a:pathLst>
            </a:custGeom>
            <a:solidFill>
              <a:srgbClr val="DCAC8C"/>
            </a:solidFill>
            <a:ln w="19050">
              <a:solidFill>
                <a:schemeClr val="tx1"/>
              </a:solidFill>
            </a:ln>
            <a:effectLst>
              <a:outerShdw blurRad="381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AAB07B2-C4E2-4A19-9C6E-E73FC262D52F}"/>
                </a:ext>
              </a:extLst>
            </p:cNvPr>
            <p:cNvSpPr/>
            <p:nvPr/>
          </p:nvSpPr>
          <p:spPr>
            <a:xfrm>
              <a:off x="4404477" y="2675782"/>
              <a:ext cx="574726" cy="553771"/>
            </a:xfrm>
            <a:custGeom>
              <a:avLst/>
              <a:gdLst>
                <a:gd name="connsiteX0" fmla="*/ 153990 w 307978"/>
                <a:gd name="connsiteY0" fmla="*/ 73427 h 307978"/>
                <a:gd name="connsiteX1" fmla="*/ 75274 w 307978"/>
                <a:gd name="connsiteY1" fmla="*/ 209143 h 307978"/>
                <a:gd name="connsiteX2" fmla="*/ 232706 w 307978"/>
                <a:gd name="connsiteY2" fmla="*/ 209143 h 307978"/>
                <a:gd name="connsiteX3" fmla="*/ 153989 w 307978"/>
                <a:gd name="connsiteY3" fmla="*/ 0 h 307978"/>
                <a:gd name="connsiteX4" fmla="*/ 307978 w 307978"/>
                <a:gd name="connsiteY4" fmla="*/ 153989 h 307978"/>
                <a:gd name="connsiteX5" fmla="*/ 153989 w 307978"/>
                <a:gd name="connsiteY5" fmla="*/ 307978 h 307978"/>
                <a:gd name="connsiteX6" fmla="*/ 0 w 307978"/>
                <a:gd name="connsiteY6" fmla="*/ 153989 h 307978"/>
                <a:gd name="connsiteX7" fmla="*/ 153989 w 307978"/>
                <a:gd name="connsiteY7" fmla="*/ 0 h 307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978" h="307978">
                  <a:moveTo>
                    <a:pt x="153990" y="73427"/>
                  </a:moveTo>
                  <a:lnTo>
                    <a:pt x="75274" y="209143"/>
                  </a:lnTo>
                  <a:lnTo>
                    <a:pt x="232706" y="209143"/>
                  </a:lnTo>
                  <a:close/>
                  <a:moveTo>
                    <a:pt x="153989" y="0"/>
                  </a:moveTo>
                  <a:cubicBezTo>
                    <a:pt x="239035" y="0"/>
                    <a:pt x="307978" y="68943"/>
                    <a:pt x="307978" y="153989"/>
                  </a:cubicBezTo>
                  <a:cubicBezTo>
                    <a:pt x="307978" y="239035"/>
                    <a:pt x="239035" y="307978"/>
                    <a:pt x="153989" y="307978"/>
                  </a:cubicBezTo>
                  <a:cubicBezTo>
                    <a:pt x="68943" y="307978"/>
                    <a:pt x="0" y="239035"/>
                    <a:pt x="0" y="153989"/>
                  </a:cubicBezTo>
                  <a:cubicBezTo>
                    <a:pt x="0" y="68943"/>
                    <a:pt x="68943" y="0"/>
                    <a:pt x="153989" y="0"/>
                  </a:cubicBezTo>
                  <a:close/>
                </a:path>
              </a:pathLst>
            </a:custGeom>
            <a:solidFill>
              <a:srgbClr val="DCAC8C"/>
            </a:solidFill>
            <a:ln w="19050">
              <a:solidFill>
                <a:schemeClr val="tx1"/>
              </a:solidFill>
            </a:ln>
            <a:effectLst>
              <a:outerShdw blurRad="25400" dist="50800" dir="2700000" sx="101000" sy="101000" algn="tl" rotWithShape="0">
                <a:prstClr val="black">
                  <a:alpha val="5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F7D4E3D-8047-43F3-A1E2-AD30D366479D}"/>
                </a:ext>
              </a:extLst>
            </p:cNvPr>
            <p:cNvSpPr/>
            <p:nvPr/>
          </p:nvSpPr>
          <p:spPr>
            <a:xfrm>
              <a:off x="4404477" y="3886795"/>
              <a:ext cx="574726" cy="553771"/>
            </a:xfrm>
            <a:custGeom>
              <a:avLst/>
              <a:gdLst>
                <a:gd name="connsiteX0" fmla="*/ 110563 w 307978"/>
                <a:gd name="connsiteY0" fmla="*/ 69684 h 307978"/>
                <a:gd name="connsiteX1" fmla="*/ 69684 w 307978"/>
                <a:gd name="connsiteY1" fmla="*/ 110564 h 307978"/>
                <a:gd name="connsiteX2" fmla="*/ 113109 w 307978"/>
                <a:gd name="connsiteY2" fmla="*/ 153989 h 307978"/>
                <a:gd name="connsiteX3" fmla="*/ 69684 w 307978"/>
                <a:gd name="connsiteY3" fmla="*/ 197414 h 307978"/>
                <a:gd name="connsiteX4" fmla="*/ 110563 w 307978"/>
                <a:gd name="connsiteY4" fmla="*/ 238294 h 307978"/>
                <a:gd name="connsiteX5" fmla="*/ 153989 w 307978"/>
                <a:gd name="connsiteY5" fmla="*/ 194868 h 307978"/>
                <a:gd name="connsiteX6" fmla="*/ 197415 w 307978"/>
                <a:gd name="connsiteY6" fmla="*/ 238294 h 307978"/>
                <a:gd name="connsiteX7" fmla="*/ 238294 w 307978"/>
                <a:gd name="connsiteY7" fmla="*/ 197414 h 307978"/>
                <a:gd name="connsiteX8" fmla="*/ 194869 w 307978"/>
                <a:gd name="connsiteY8" fmla="*/ 153989 h 307978"/>
                <a:gd name="connsiteX9" fmla="*/ 238294 w 307978"/>
                <a:gd name="connsiteY9" fmla="*/ 110564 h 307978"/>
                <a:gd name="connsiteX10" fmla="*/ 197415 w 307978"/>
                <a:gd name="connsiteY10" fmla="*/ 69684 h 307978"/>
                <a:gd name="connsiteX11" fmla="*/ 153989 w 307978"/>
                <a:gd name="connsiteY11" fmla="*/ 113110 h 307978"/>
                <a:gd name="connsiteX12" fmla="*/ 153989 w 307978"/>
                <a:gd name="connsiteY12" fmla="*/ 0 h 307978"/>
                <a:gd name="connsiteX13" fmla="*/ 307978 w 307978"/>
                <a:gd name="connsiteY13" fmla="*/ 153989 h 307978"/>
                <a:gd name="connsiteX14" fmla="*/ 153989 w 307978"/>
                <a:gd name="connsiteY14" fmla="*/ 307978 h 307978"/>
                <a:gd name="connsiteX15" fmla="*/ 0 w 307978"/>
                <a:gd name="connsiteY15" fmla="*/ 153989 h 307978"/>
                <a:gd name="connsiteX16" fmla="*/ 153989 w 307978"/>
                <a:gd name="connsiteY16" fmla="*/ 0 h 307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7978" h="307978">
                  <a:moveTo>
                    <a:pt x="110563" y="69684"/>
                  </a:moveTo>
                  <a:lnTo>
                    <a:pt x="69684" y="110564"/>
                  </a:lnTo>
                  <a:lnTo>
                    <a:pt x="113109" y="153989"/>
                  </a:lnTo>
                  <a:lnTo>
                    <a:pt x="69684" y="197414"/>
                  </a:lnTo>
                  <a:lnTo>
                    <a:pt x="110563" y="238294"/>
                  </a:lnTo>
                  <a:lnTo>
                    <a:pt x="153989" y="194868"/>
                  </a:lnTo>
                  <a:lnTo>
                    <a:pt x="197415" y="238294"/>
                  </a:lnTo>
                  <a:lnTo>
                    <a:pt x="238294" y="197414"/>
                  </a:lnTo>
                  <a:lnTo>
                    <a:pt x="194869" y="153989"/>
                  </a:lnTo>
                  <a:lnTo>
                    <a:pt x="238294" y="110564"/>
                  </a:lnTo>
                  <a:lnTo>
                    <a:pt x="197415" y="69684"/>
                  </a:lnTo>
                  <a:lnTo>
                    <a:pt x="153989" y="113110"/>
                  </a:lnTo>
                  <a:close/>
                  <a:moveTo>
                    <a:pt x="153989" y="0"/>
                  </a:moveTo>
                  <a:cubicBezTo>
                    <a:pt x="239035" y="0"/>
                    <a:pt x="307978" y="68943"/>
                    <a:pt x="307978" y="153989"/>
                  </a:cubicBezTo>
                  <a:cubicBezTo>
                    <a:pt x="307978" y="239035"/>
                    <a:pt x="239035" y="307978"/>
                    <a:pt x="153989" y="307978"/>
                  </a:cubicBezTo>
                  <a:cubicBezTo>
                    <a:pt x="68943" y="307978"/>
                    <a:pt x="0" y="239035"/>
                    <a:pt x="0" y="153989"/>
                  </a:cubicBezTo>
                  <a:cubicBezTo>
                    <a:pt x="0" y="68943"/>
                    <a:pt x="68943" y="0"/>
                    <a:pt x="153989" y="0"/>
                  </a:cubicBezTo>
                  <a:close/>
                </a:path>
              </a:pathLst>
            </a:custGeom>
            <a:solidFill>
              <a:srgbClr val="DCAC8C"/>
            </a:solidFill>
            <a:ln w="19050">
              <a:solidFill>
                <a:schemeClr val="tx1"/>
              </a:solidFill>
            </a:ln>
            <a:effectLst>
              <a:outerShdw blurRad="25400" dist="50800" dir="2700000" sx="101000" sy="101000" algn="tl" rotWithShape="0">
                <a:prstClr val="black">
                  <a:alpha val="5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8C2CAA5-3B08-4E72-A74B-AED618E557F6}"/>
                </a:ext>
              </a:extLst>
            </p:cNvPr>
            <p:cNvSpPr/>
            <p:nvPr/>
          </p:nvSpPr>
          <p:spPr>
            <a:xfrm>
              <a:off x="3765978" y="3288548"/>
              <a:ext cx="574726" cy="553771"/>
            </a:xfrm>
            <a:custGeom>
              <a:avLst/>
              <a:gdLst>
                <a:gd name="connsiteX0" fmla="*/ 83609 w 307978"/>
                <a:gd name="connsiteY0" fmla="*/ 83609 h 307978"/>
                <a:gd name="connsiteX1" fmla="*/ 83609 w 307978"/>
                <a:gd name="connsiteY1" fmla="*/ 224369 h 307978"/>
                <a:gd name="connsiteX2" fmla="*/ 224369 w 307978"/>
                <a:gd name="connsiteY2" fmla="*/ 224369 h 307978"/>
                <a:gd name="connsiteX3" fmla="*/ 224369 w 307978"/>
                <a:gd name="connsiteY3" fmla="*/ 83609 h 307978"/>
                <a:gd name="connsiteX4" fmla="*/ 153989 w 307978"/>
                <a:gd name="connsiteY4" fmla="*/ 0 h 307978"/>
                <a:gd name="connsiteX5" fmla="*/ 307978 w 307978"/>
                <a:gd name="connsiteY5" fmla="*/ 153989 h 307978"/>
                <a:gd name="connsiteX6" fmla="*/ 153989 w 307978"/>
                <a:gd name="connsiteY6" fmla="*/ 307978 h 307978"/>
                <a:gd name="connsiteX7" fmla="*/ 0 w 307978"/>
                <a:gd name="connsiteY7" fmla="*/ 153989 h 307978"/>
                <a:gd name="connsiteX8" fmla="*/ 153989 w 307978"/>
                <a:gd name="connsiteY8" fmla="*/ 0 h 307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7978" h="307978">
                  <a:moveTo>
                    <a:pt x="83609" y="83609"/>
                  </a:moveTo>
                  <a:lnTo>
                    <a:pt x="83609" y="224369"/>
                  </a:lnTo>
                  <a:lnTo>
                    <a:pt x="224369" y="224369"/>
                  </a:lnTo>
                  <a:lnTo>
                    <a:pt x="224369" y="83609"/>
                  </a:lnTo>
                  <a:close/>
                  <a:moveTo>
                    <a:pt x="153989" y="0"/>
                  </a:moveTo>
                  <a:cubicBezTo>
                    <a:pt x="239035" y="0"/>
                    <a:pt x="307978" y="68943"/>
                    <a:pt x="307978" y="153989"/>
                  </a:cubicBezTo>
                  <a:cubicBezTo>
                    <a:pt x="307978" y="239035"/>
                    <a:pt x="239035" y="307978"/>
                    <a:pt x="153989" y="307978"/>
                  </a:cubicBezTo>
                  <a:cubicBezTo>
                    <a:pt x="68943" y="307978"/>
                    <a:pt x="0" y="239035"/>
                    <a:pt x="0" y="153989"/>
                  </a:cubicBezTo>
                  <a:cubicBezTo>
                    <a:pt x="0" y="68943"/>
                    <a:pt x="68943" y="0"/>
                    <a:pt x="153989" y="0"/>
                  </a:cubicBezTo>
                  <a:close/>
                </a:path>
              </a:pathLst>
            </a:custGeom>
            <a:solidFill>
              <a:srgbClr val="DCAC8C"/>
            </a:solidFill>
            <a:ln w="19050">
              <a:solidFill>
                <a:schemeClr val="tx1"/>
              </a:solidFill>
            </a:ln>
            <a:effectLst>
              <a:outerShdw blurRad="25400" dist="50800" dir="2700000" sx="101000" sy="101000" algn="tl" rotWithShape="0">
                <a:prstClr val="black">
                  <a:alpha val="5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75715E6C-BC82-47EF-8A05-85FA4729DDC3}"/>
              </a:ext>
            </a:extLst>
          </p:cNvPr>
          <p:cNvSpPr txBox="1"/>
          <p:nvPr/>
        </p:nvSpPr>
        <p:spPr>
          <a:xfrm>
            <a:off x="6935405" y="906539"/>
            <a:ext cx="5037813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1500" noProof="1">
                <a:latin typeface="iCiel Simply Sweet Script" pitchFamily="2" charset="0"/>
              </a:rPr>
              <a:t>NHóm 5</a:t>
            </a:r>
            <a:r>
              <a:rPr lang="en-US" sz="11500" noProof="1">
                <a:latin typeface="iCiel Simply Sweet Script" pitchFamily="2" charset="0"/>
              </a:rPr>
              <a:t>:</a:t>
            </a:r>
          </a:p>
          <a:p>
            <a:r>
              <a:rPr lang="en-US" sz="7200" noProof="1">
                <a:latin typeface="iCiel Simply Sweet Script" pitchFamily="2" charset="0"/>
              </a:rPr>
              <a:t>	Chủ đề cờ tướng</a:t>
            </a:r>
          </a:p>
        </p:txBody>
      </p:sp>
      <p:pic>
        <p:nvPicPr>
          <p:cNvPr id="3" name="Picture 2" descr="A picture containing chain&#10;&#10;Description automatically generated">
            <a:extLst>
              <a:ext uri="{FF2B5EF4-FFF2-40B4-BE49-F238E27FC236}">
                <a16:creationId xmlns:a16="http://schemas.microsoft.com/office/drawing/2014/main" id="{D3D4B947-0300-4485-ABA7-9D3E7A3899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753" y="-153585"/>
            <a:ext cx="2688904" cy="2688904"/>
          </a:xfrm>
          <a:prstGeom prst="rect">
            <a:avLst/>
          </a:prstGeom>
          <a:effectLst>
            <a:outerShdw blurRad="25400" dist="63500" dir="2700000" algn="tl" rotWithShape="0">
              <a:schemeClr val="tx1">
                <a:alpha val="55000"/>
              </a:scheme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381605-CE56-4A5A-BC62-1CA398CE5F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092" y="3888547"/>
            <a:ext cx="3193183" cy="3193183"/>
          </a:xfrm>
          <a:prstGeom prst="rect">
            <a:avLst/>
          </a:prstGeom>
          <a:effectLst>
            <a:outerShdw blurRad="25400" dist="63500" dir="2700000" algn="tl" rotWithShape="0">
              <a:schemeClr val="tx1">
                <a:alpha val="55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0322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1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8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2" dur="1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1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1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8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2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4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7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6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6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0" dur="1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9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7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12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2" dur="17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2" dur="16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4" dur="12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6" dur="18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2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11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4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2" dur="12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0" dur="1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2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4" dur="17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4" dur="1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6" dur="1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8" dur="18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0" dur="2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4" dur="11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6" dur="14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8" dur="1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2" dur="14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4" dur="1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6.25E-7 -1.11111E-6 L -6.25E-7 -0.07222 " pathEditMode="relative" rAng="0" ptsTypes="AA">
                                      <p:cBhvr>
                                        <p:cTn id="20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0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2" descr="Jessica Tuttle fall orange autumn leaf Sticker">
            <a:extLst>
              <a:ext uri="{FF2B5EF4-FFF2-40B4-BE49-F238E27FC236}">
                <a16:creationId xmlns:a16="http://schemas.microsoft.com/office/drawing/2014/main" id="{D09B0D6B-270B-4CB6-A454-3DB887E8A65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90938">
            <a:off x="9097154" y="-376727"/>
            <a:ext cx="1842090" cy="245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0" name="Rectangle 217">
            <a:extLst>
              <a:ext uri="{FF2B5EF4-FFF2-40B4-BE49-F238E27FC236}">
                <a16:creationId xmlns:a16="http://schemas.microsoft.com/office/drawing/2014/main" id="{11075E6C-04DA-4CAF-B8B3-F799AE1B7AFC}"/>
              </a:ext>
            </a:extLst>
          </p:cNvPr>
          <p:cNvSpPr/>
          <p:nvPr/>
        </p:nvSpPr>
        <p:spPr>
          <a:xfrm rot="10800000" flipH="1">
            <a:off x="-29087" y="3521272"/>
            <a:ext cx="5373814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63" name="Picture 162">
            <a:extLst>
              <a:ext uri="{FF2B5EF4-FFF2-40B4-BE49-F238E27FC236}">
                <a16:creationId xmlns:a16="http://schemas.microsoft.com/office/drawing/2014/main" id="{D0752337-9D43-40A7-9F0B-90D488834E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1" t="886" r="166"/>
          <a:stretch/>
        </p:blipFill>
        <p:spPr>
          <a:xfrm>
            <a:off x="6501096" y="2437311"/>
            <a:ext cx="5411504" cy="4192694"/>
          </a:xfrm>
          <a:prstGeom prst="roundRect">
            <a:avLst>
              <a:gd name="adj" fmla="val 17997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6806790-E72F-4B48-B5A3-1AABBD69DFAB}"/>
              </a:ext>
            </a:extLst>
          </p:cNvPr>
          <p:cNvCxnSpPr>
            <a:cxnSpLocks/>
          </p:cNvCxnSpPr>
          <p:nvPr/>
        </p:nvCxnSpPr>
        <p:spPr>
          <a:xfrm>
            <a:off x="1615722" y="3141778"/>
            <a:ext cx="555242" cy="2167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8E86C2CE-01E0-49AA-A088-F7C1321FC3D2}"/>
              </a:ext>
            </a:extLst>
          </p:cNvPr>
          <p:cNvCxnSpPr>
            <a:cxnSpLocks/>
          </p:cNvCxnSpPr>
          <p:nvPr/>
        </p:nvCxnSpPr>
        <p:spPr>
          <a:xfrm>
            <a:off x="1557421" y="2088883"/>
            <a:ext cx="660400" cy="3619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7FEACE62-8171-44E8-BD0B-D510CA23451D}"/>
              </a:ext>
            </a:extLst>
          </p:cNvPr>
          <p:cNvCxnSpPr>
            <a:cxnSpLocks/>
          </p:cNvCxnSpPr>
          <p:nvPr/>
        </p:nvCxnSpPr>
        <p:spPr>
          <a:xfrm flipH="1">
            <a:off x="2607890" y="1942560"/>
            <a:ext cx="264585" cy="3450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2911CE57-E38C-4FED-8061-0BFFF144576B}"/>
              </a:ext>
            </a:extLst>
          </p:cNvPr>
          <p:cNvCxnSpPr>
            <a:cxnSpLocks/>
          </p:cNvCxnSpPr>
          <p:nvPr/>
        </p:nvCxnSpPr>
        <p:spPr>
          <a:xfrm flipH="1">
            <a:off x="3946525" y="1866371"/>
            <a:ext cx="700088" cy="41592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D8D60F9-F302-421E-862D-F7479C877358}"/>
              </a:ext>
            </a:extLst>
          </p:cNvPr>
          <p:cNvCxnSpPr>
            <a:cxnSpLocks/>
          </p:cNvCxnSpPr>
          <p:nvPr/>
        </p:nvCxnSpPr>
        <p:spPr>
          <a:xfrm flipH="1" flipV="1">
            <a:off x="4232275" y="3080811"/>
            <a:ext cx="550864" cy="2524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FF7AABCE-7F7B-4841-AC52-D2D6E8C32E23}"/>
              </a:ext>
            </a:extLst>
          </p:cNvPr>
          <p:cNvCxnSpPr>
            <a:cxnSpLocks/>
          </p:cNvCxnSpPr>
          <p:nvPr/>
        </p:nvCxnSpPr>
        <p:spPr>
          <a:xfrm flipH="1" flipV="1">
            <a:off x="4243391" y="3476096"/>
            <a:ext cx="717551" cy="53181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6E192C60-7A5D-48B8-B463-DA99730392C4}"/>
              </a:ext>
            </a:extLst>
          </p:cNvPr>
          <p:cNvCxnSpPr>
            <a:cxnSpLocks/>
          </p:cNvCxnSpPr>
          <p:nvPr/>
        </p:nvCxnSpPr>
        <p:spPr>
          <a:xfrm flipV="1">
            <a:off x="1976438" y="4055536"/>
            <a:ext cx="533400" cy="4572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AC6881E0-4262-4BDC-8A66-A841808A1B23}"/>
              </a:ext>
            </a:extLst>
          </p:cNvPr>
          <p:cNvGrpSpPr/>
          <p:nvPr/>
        </p:nvGrpSpPr>
        <p:grpSpPr>
          <a:xfrm>
            <a:off x="1552397" y="4407444"/>
            <a:ext cx="1621644" cy="594850"/>
            <a:chOff x="4760002" y="3651283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E2D2F60F-62ED-4EDA-A190-63EC94CC6A6F}"/>
                </a:ext>
              </a:extLst>
            </p:cNvPr>
            <p:cNvGrpSpPr/>
            <p:nvPr/>
          </p:nvGrpSpPr>
          <p:grpSpPr>
            <a:xfrm>
              <a:off x="4760002" y="3651283"/>
              <a:ext cx="2916125" cy="1331301"/>
              <a:chOff x="311192" y="3234088"/>
              <a:chExt cx="2916125" cy="1331301"/>
            </a:xfrm>
          </p:grpSpPr>
          <p:pic>
            <p:nvPicPr>
              <p:cNvPr id="109" name="Picture 108">
                <a:extLst>
                  <a:ext uri="{FF2B5EF4-FFF2-40B4-BE49-F238E27FC236}">
                    <a16:creationId xmlns:a16="http://schemas.microsoft.com/office/drawing/2014/main" id="{A859AB2F-83B5-416A-BD29-F52C3AEFCB0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24DB3393-B31D-4A9C-9794-3559A057DD2B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0AEA2F5F-15A9-458D-BF0A-8AC14506DF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99136" y="3678312"/>
              <a:ext cx="844551" cy="321733"/>
            </a:xfrm>
            <a:prstGeom prst="rect">
              <a:avLst/>
            </a:prstGeom>
          </p:spPr>
        </p:pic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9FFE270E-55AE-4FF0-AC4F-CCE04DAE4D7C}"/>
              </a:ext>
            </a:extLst>
          </p:cNvPr>
          <p:cNvGrpSpPr/>
          <p:nvPr/>
        </p:nvGrpSpPr>
        <p:grpSpPr>
          <a:xfrm>
            <a:off x="2253774" y="1355140"/>
            <a:ext cx="1621644" cy="594850"/>
            <a:chOff x="3365542" y="214950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E2AD9A43-8FAD-473D-85B8-72C4A95A2BE9}"/>
                </a:ext>
              </a:extLst>
            </p:cNvPr>
            <p:cNvGrpSpPr/>
            <p:nvPr/>
          </p:nvGrpSpPr>
          <p:grpSpPr>
            <a:xfrm>
              <a:off x="3365542" y="2149508"/>
              <a:ext cx="2916125" cy="1331301"/>
              <a:chOff x="311192" y="3234088"/>
              <a:chExt cx="2916125" cy="1331301"/>
            </a:xfrm>
          </p:grpSpPr>
          <p:pic>
            <p:nvPicPr>
              <p:cNvPr id="98" name="Picture 97">
                <a:extLst>
                  <a:ext uri="{FF2B5EF4-FFF2-40B4-BE49-F238E27FC236}">
                    <a16:creationId xmlns:a16="http://schemas.microsoft.com/office/drawing/2014/main" id="{16BD714E-6627-4DAE-8397-B1E29CE39F0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B2799B7E-8479-4CD5-84A2-BBC47C603C85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F23FB6BE-83DE-47F9-80F3-8319E4C90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649435" y="2179638"/>
              <a:ext cx="347487" cy="312738"/>
            </a:xfrm>
            <a:prstGeom prst="rect">
              <a:avLst/>
            </a:prstGeom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83B1AF4-F746-4BBE-95DE-3AEE83AE1595}"/>
              </a:ext>
            </a:extLst>
          </p:cNvPr>
          <p:cNvGrpSpPr/>
          <p:nvPr/>
        </p:nvGrpSpPr>
        <p:grpSpPr>
          <a:xfrm>
            <a:off x="196680" y="1694587"/>
            <a:ext cx="1621644" cy="594850"/>
            <a:chOff x="3436662" y="63566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C509353E-72A7-4C8E-B167-A521E5E63451}"/>
                </a:ext>
              </a:extLst>
            </p:cNvPr>
            <p:cNvGrpSpPr/>
            <p:nvPr/>
          </p:nvGrpSpPr>
          <p:grpSpPr>
            <a:xfrm>
              <a:off x="3436662" y="635668"/>
              <a:ext cx="2916125" cy="1331301"/>
              <a:chOff x="311192" y="3234088"/>
              <a:chExt cx="2916125" cy="1331301"/>
            </a:xfrm>
          </p:grpSpPr>
          <p:pic>
            <p:nvPicPr>
              <p:cNvPr id="62" name="Picture 61">
                <a:extLst>
                  <a:ext uri="{FF2B5EF4-FFF2-40B4-BE49-F238E27FC236}">
                    <a16:creationId xmlns:a16="http://schemas.microsoft.com/office/drawing/2014/main" id="{627AC6C3-F316-4F99-AA54-139E2E1DD1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EECD436C-F30F-4E29-A964-2EB5FE84C0FD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824BB4D6-63B9-49E3-BA26-C084AC602C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573057" y="667142"/>
              <a:ext cx="561976" cy="307190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A18060B-0FF6-4C85-BACC-7A93CF7571AE}"/>
              </a:ext>
            </a:extLst>
          </p:cNvPr>
          <p:cNvGrpSpPr/>
          <p:nvPr/>
        </p:nvGrpSpPr>
        <p:grpSpPr>
          <a:xfrm>
            <a:off x="4770980" y="2985994"/>
            <a:ext cx="1621644" cy="594850"/>
            <a:chOff x="215942" y="225618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6310CBC6-F717-4ACA-BEE0-6C91B4245B44}"/>
                </a:ext>
              </a:extLst>
            </p:cNvPr>
            <p:cNvGrpSpPr/>
            <p:nvPr/>
          </p:nvGrpSpPr>
          <p:grpSpPr>
            <a:xfrm>
              <a:off x="215942" y="2256188"/>
              <a:ext cx="2916125" cy="1331301"/>
              <a:chOff x="311192" y="3234088"/>
              <a:chExt cx="2916125" cy="1331301"/>
            </a:xfrm>
          </p:grpSpPr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5897D463-8828-4D49-B35E-1A8AB36160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FB07945F-8AB8-44D0-9869-EC74BB4026D3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460F1BB-7EA6-4BD6-B58B-3BD7DC0485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7754" t="3398" r="14898" b="2922"/>
            <a:stretch/>
          </p:blipFill>
          <p:spPr>
            <a:xfrm>
              <a:off x="1311275" y="2287588"/>
              <a:ext cx="601663" cy="312737"/>
            </a:xfrm>
            <a:prstGeom prst="rect">
              <a:avLst/>
            </a:prstGeom>
          </p:spPr>
        </p:pic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1727B3A5-D228-4E8D-83CF-34A25FEE088A}"/>
              </a:ext>
            </a:extLst>
          </p:cNvPr>
          <p:cNvGrpSpPr/>
          <p:nvPr/>
        </p:nvGrpSpPr>
        <p:grpSpPr>
          <a:xfrm>
            <a:off x="4391205" y="1473473"/>
            <a:ext cx="1621644" cy="594850"/>
            <a:chOff x="215942" y="384622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FD04F47A-601D-42F6-9C3D-1005BF7D4AD5}"/>
                </a:ext>
              </a:extLst>
            </p:cNvPr>
            <p:cNvGrpSpPr/>
            <p:nvPr/>
          </p:nvGrpSpPr>
          <p:grpSpPr>
            <a:xfrm>
              <a:off x="215942" y="3846228"/>
              <a:ext cx="2916125" cy="1331301"/>
              <a:chOff x="311192" y="3234088"/>
              <a:chExt cx="2916125" cy="1331301"/>
            </a:xfrm>
          </p:grpSpPr>
          <p:pic>
            <p:nvPicPr>
              <p:cNvPr id="67" name="Picture 66">
                <a:extLst>
                  <a:ext uri="{FF2B5EF4-FFF2-40B4-BE49-F238E27FC236}">
                    <a16:creationId xmlns:a16="http://schemas.microsoft.com/office/drawing/2014/main" id="{D18B744E-96EB-4441-AEEF-C9CAF1F72D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53350B89-824B-4B3E-9F87-886E489C59E1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34BBA40D-D6C1-4A5E-8169-DCF0E382A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437214" y="3881967"/>
              <a:ext cx="486242" cy="309033"/>
            </a:xfrm>
            <a:prstGeom prst="rect">
              <a:avLst/>
            </a:prstGeom>
          </p:spPr>
        </p:pic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E208A9B7-351F-4D4C-BBC6-D1790DD18F61}"/>
              </a:ext>
            </a:extLst>
          </p:cNvPr>
          <p:cNvGrpSpPr/>
          <p:nvPr/>
        </p:nvGrpSpPr>
        <p:grpSpPr>
          <a:xfrm>
            <a:off x="4346930" y="3886809"/>
            <a:ext cx="1621644" cy="594850"/>
            <a:chOff x="3238542" y="373954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69530D74-0F97-4480-870D-E4E93853B241}"/>
                </a:ext>
              </a:extLst>
            </p:cNvPr>
            <p:cNvGrpSpPr/>
            <p:nvPr/>
          </p:nvGrpSpPr>
          <p:grpSpPr>
            <a:xfrm>
              <a:off x="3238542" y="3739548"/>
              <a:ext cx="2916125" cy="1331301"/>
              <a:chOff x="311192" y="3234088"/>
              <a:chExt cx="2916125" cy="1331301"/>
            </a:xfrm>
          </p:grpSpPr>
          <p:pic>
            <p:nvPicPr>
              <p:cNvPr id="103" name="Picture 102">
                <a:extLst>
                  <a:ext uri="{FF2B5EF4-FFF2-40B4-BE49-F238E27FC236}">
                    <a16:creationId xmlns:a16="http://schemas.microsoft.com/office/drawing/2014/main" id="{44BF8201-C417-4C0A-88B9-6C51900CAF6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A4EEFC1F-E9F3-434F-96EA-8202C85409EB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6BB4AFEC-3A54-46EC-932D-C9F4420C3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566040" y="3773500"/>
              <a:ext cx="232973" cy="311283"/>
            </a:xfrm>
            <a:prstGeom prst="rect">
              <a:avLst/>
            </a:prstGeom>
          </p:spPr>
        </p:pic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B149307F-583C-4D97-AF7F-4E88EE66169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70" t="3138"/>
          <a:stretch/>
        </p:blipFill>
        <p:spPr>
          <a:xfrm>
            <a:off x="179761" y="2936284"/>
            <a:ext cx="1676718" cy="765474"/>
          </a:xfrm>
          <a:prstGeom prst="roundRect">
            <a:avLst>
              <a:gd name="adj" fmla="val 18438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77DE589C-C852-45C7-BBD0-8E95C3C6E53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603" t="653" r="175" b="-1"/>
          <a:stretch/>
        </p:blipFill>
        <p:spPr>
          <a:xfrm>
            <a:off x="208570" y="4957010"/>
            <a:ext cx="1152610" cy="1565896"/>
          </a:xfrm>
          <a:prstGeom prst="roundRect">
            <a:avLst>
              <a:gd name="adj" fmla="val 18805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AB34F2CA-5997-4830-B387-328FAD1A2DC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33" name="Picture 32" descr="Chart, bar chart&#10;&#10;Description automatically generated">
            <a:extLst>
              <a:ext uri="{FF2B5EF4-FFF2-40B4-BE49-F238E27FC236}">
                <a16:creationId xmlns:a16="http://schemas.microsoft.com/office/drawing/2014/main" id="{9E0C0B8E-A67A-4FB7-A284-8F96E0EDD25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 flipV="1">
            <a:off x="6818186" y="-26158"/>
            <a:ext cx="5373814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1" name="Picture 170">
            <a:extLst>
              <a:ext uri="{FF2B5EF4-FFF2-40B4-BE49-F238E27FC236}">
                <a16:creationId xmlns:a16="http://schemas.microsoft.com/office/drawing/2014/main" id="{866AA0BB-B242-44D3-9708-93E7742A576E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744" t="609" b="565"/>
          <a:stretch/>
        </p:blipFill>
        <p:spPr>
          <a:xfrm>
            <a:off x="2185768" y="2296052"/>
            <a:ext cx="2058624" cy="1750020"/>
          </a:xfrm>
          <a:prstGeom prst="roundRect">
            <a:avLst>
              <a:gd name="adj" fmla="val 18525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sp>
        <p:nvSpPr>
          <p:cNvPr id="119" name="Oval 118">
            <a:extLst>
              <a:ext uri="{FF2B5EF4-FFF2-40B4-BE49-F238E27FC236}">
                <a16:creationId xmlns:a16="http://schemas.microsoft.com/office/drawing/2014/main" id="{F459BE49-4E46-41D4-A620-D5A236E6E3A3}"/>
              </a:ext>
            </a:extLst>
          </p:cNvPr>
          <p:cNvSpPr/>
          <p:nvPr/>
        </p:nvSpPr>
        <p:spPr>
          <a:xfrm>
            <a:off x="4266357" y="538118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9653C873-D198-440B-A4A2-083499BA7683}"/>
              </a:ext>
            </a:extLst>
          </p:cNvPr>
          <p:cNvSpPr/>
          <p:nvPr/>
        </p:nvSpPr>
        <p:spPr>
          <a:xfrm>
            <a:off x="4370642" y="567404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D39E99A6-03BB-4660-B79B-5447F35ACEEE}"/>
              </a:ext>
            </a:extLst>
          </p:cNvPr>
          <p:cNvSpPr/>
          <p:nvPr/>
        </p:nvSpPr>
        <p:spPr>
          <a:xfrm>
            <a:off x="4657714" y="543087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A5B6F77E-D6FC-49C0-A5CA-83FB176C8C02}"/>
              </a:ext>
            </a:extLst>
          </p:cNvPr>
          <p:cNvSpPr/>
          <p:nvPr/>
        </p:nvSpPr>
        <p:spPr>
          <a:xfrm>
            <a:off x="4070022" y="5745231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7444FEF-8306-481A-9147-CBEB182A15B1}"/>
              </a:ext>
            </a:extLst>
          </p:cNvPr>
          <p:cNvSpPr/>
          <p:nvPr/>
        </p:nvSpPr>
        <p:spPr>
          <a:xfrm>
            <a:off x="4072132" y="6066217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F2C717F7-F7FD-47D7-A60C-7015F410280F}"/>
              </a:ext>
            </a:extLst>
          </p:cNvPr>
          <p:cNvSpPr/>
          <p:nvPr/>
        </p:nvSpPr>
        <p:spPr>
          <a:xfrm>
            <a:off x="4648350" y="612027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93C00B34-DF0E-45FE-A200-D501B8C1072E}"/>
              </a:ext>
            </a:extLst>
          </p:cNvPr>
          <p:cNvSpPr/>
          <p:nvPr/>
        </p:nvSpPr>
        <p:spPr>
          <a:xfrm>
            <a:off x="4486624" y="644685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F69CFA81-9263-408A-BF32-6B12972CA95E}"/>
              </a:ext>
            </a:extLst>
          </p:cNvPr>
          <p:cNvSpPr/>
          <p:nvPr/>
        </p:nvSpPr>
        <p:spPr>
          <a:xfrm>
            <a:off x="3622570" y="564293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DF175E73-4233-43FD-9CEE-BA2996E3A7EA}"/>
              </a:ext>
            </a:extLst>
          </p:cNvPr>
          <p:cNvSpPr/>
          <p:nvPr/>
        </p:nvSpPr>
        <p:spPr>
          <a:xfrm>
            <a:off x="4833890" y="580410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F83931-3AE9-46B2-891C-3B89A9522AFF}"/>
              </a:ext>
            </a:extLst>
          </p:cNvPr>
          <p:cNvSpPr/>
          <p:nvPr/>
        </p:nvSpPr>
        <p:spPr>
          <a:xfrm>
            <a:off x="5070303" y="612364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A8CAD237-599E-4DE1-B92C-88EB82742CBF}"/>
              </a:ext>
            </a:extLst>
          </p:cNvPr>
          <p:cNvSpPr/>
          <p:nvPr/>
        </p:nvSpPr>
        <p:spPr>
          <a:xfrm>
            <a:off x="3909012" y="646287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7C33B20B-E4F6-4C3D-951A-FF5A52BADDEA}"/>
              </a:ext>
            </a:extLst>
          </p:cNvPr>
          <p:cNvSpPr/>
          <p:nvPr/>
        </p:nvSpPr>
        <p:spPr>
          <a:xfrm>
            <a:off x="4994858" y="647114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24788F09-3AE3-4883-8AAC-9CF766A42CF8}"/>
              </a:ext>
            </a:extLst>
          </p:cNvPr>
          <p:cNvSpPr/>
          <p:nvPr/>
        </p:nvSpPr>
        <p:spPr>
          <a:xfrm>
            <a:off x="3564916" y="604336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7952764" y="40655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8057049" y="69942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8344121" y="45624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7756429" y="77060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7758539" y="1091592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8334757" y="114564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8173031" y="147222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7308977" y="66831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8520297" y="82947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8756710" y="114901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7595419" y="148825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8681265" y="1496517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7251323" y="106873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46532AC-766D-4501-B96D-EB67B0BC24C8}"/>
              </a:ext>
            </a:extLst>
          </p:cNvPr>
          <p:cNvSpPr/>
          <p:nvPr/>
        </p:nvSpPr>
        <p:spPr>
          <a:xfrm>
            <a:off x="10952409" y="157423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46D7B9E-EA40-4BB2-B88E-D3C00C2A3716}"/>
              </a:ext>
            </a:extLst>
          </p:cNvPr>
          <p:cNvSpPr/>
          <p:nvPr/>
        </p:nvSpPr>
        <p:spPr>
          <a:xfrm>
            <a:off x="11056694" y="1867094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CCEDA821-FC7C-409F-92D1-D3ED77FE79CC}"/>
              </a:ext>
            </a:extLst>
          </p:cNvPr>
          <p:cNvSpPr/>
          <p:nvPr/>
        </p:nvSpPr>
        <p:spPr>
          <a:xfrm>
            <a:off x="11343766" y="162391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D109E165-86B0-40B2-8420-D9E07E3F0E1E}"/>
              </a:ext>
            </a:extLst>
          </p:cNvPr>
          <p:cNvSpPr/>
          <p:nvPr/>
        </p:nvSpPr>
        <p:spPr>
          <a:xfrm>
            <a:off x="10756074" y="193827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E377C2D6-A276-4E55-9B3D-02A8152C9362}"/>
              </a:ext>
            </a:extLst>
          </p:cNvPr>
          <p:cNvSpPr/>
          <p:nvPr/>
        </p:nvSpPr>
        <p:spPr>
          <a:xfrm>
            <a:off x="10758184" y="2259265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BC38146-79A0-47DA-97C5-56D4EBBBA2B5}"/>
              </a:ext>
            </a:extLst>
          </p:cNvPr>
          <p:cNvSpPr/>
          <p:nvPr/>
        </p:nvSpPr>
        <p:spPr>
          <a:xfrm>
            <a:off x="11334402" y="231332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5C052818-C567-4F3B-B33A-D54F0B23364C}"/>
              </a:ext>
            </a:extLst>
          </p:cNvPr>
          <p:cNvSpPr/>
          <p:nvPr/>
        </p:nvSpPr>
        <p:spPr>
          <a:xfrm>
            <a:off x="11172676" y="263990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2758211-2557-4174-9B05-BE1BC619EBC0}"/>
              </a:ext>
            </a:extLst>
          </p:cNvPr>
          <p:cNvSpPr/>
          <p:nvPr/>
        </p:nvSpPr>
        <p:spPr>
          <a:xfrm>
            <a:off x="10308622" y="183598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6261FB3E-D72B-4973-A9E0-15CC59FE85D7}"/>
              </a:ext>
            </a:extLst>
          </p:cNvPr>
          <p:cNvSpPr/>
          <p:nvPr/>
        </p:nvSpPr>
        <p:spPr>
          <a:xfrm>
            <a:off x="11519942" y="199715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AF90F4C-DF54-416D-A648-73BF0C0CFD4F}"/>
              </a:ext>
            </a:extLst>
          </p:cNvPr>
          <p:cNvSpPr/>
          <p:nvPr/>
        </p:nvSpPr>
        <p:spPr>
          <a:xfrm>
            <a:off x="11756355" y="231668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CDF96F4-739F-4E49-AF76-280B7DF8E2C4}"/>
              </a:ext>
            </a:extLst>
          </p:cNvPr>
          <p:cNvSpPr/>
          <p:nvPr/>
        </p:nvSpPr>
        <p:spPr>
          <a:xfrm>
            <a:off x="10595064" y="265592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38E8396-59DC-43F9-9104-6D6CF9123753}"/>
              </a:ext>
            </a:extLst>
          </p:cNvPr>
          <p:cNvSpPr/>
          <p:nvPr/>
        </p:nvSpPr>
        <p:spPr>
          <a:xfrm>
            <a:off x="11680910" y="266419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0AF0A7D-6FF4-43ED-802E-A3DCFD3479D2}"/>
              </a:ext>
            </a:extLst>
          </p:cNvPr>
          <p:cNvSpPr/>
          <p:nvPr/>
        </p:nvSpPr>
        <p:spPr>
          <a:xfrm>
            <a:off x="10250968" y="223640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32" name="Picture 131" descr="A picture containing chain&#10;&#10;Description automatically generated">
            <a:extLst>
              <a:ext uri="{FF2B5EF4-FFF2-40B4-BE49-F238E27FC236}">
                <a16:creationId xmlns:a16="http://schemas.microsoft.com/office/drawing/2014/main" id="{37EACA10-E979-4AA7-B76C-EBEFBA22AD7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741" y="-130712"/>
            <a:ext cx="1914518" cy="1914518"/>
          </a:xfrm>
          <a:prstGeom prst="rect">
            <a:avLst/>
          </a:prstGeom>
          <a:effectLst>
            <a:outerShdw blurRad="25400" dist="63500" dir="2700000" algn="tl" rotWithShape="0">
              <a:schemeClr val="tx1">
                <a:alpha val="55000"/>
              </a:schemeClr>
            </a:outerShdw>
          </a:effectLst>
        </p:spPr>
      </p:pic>
      <p:pic>
        <p:nvPicPr>
          <p:cNvPr id="165" name="Picture 4" descr="@anasartgram vintage aesthetic rose tumblr Sticker">
            <a:extLst>
              <a:ext uri="{FF2B5EF4-FFF2-40B4-BE49-F238E27FC236}">
                <a16:creationId xmlns:a16="http://schemas.microsoft.com/office/drawing/2014/main" id="{6DB159C3-4880-4BBA-8946-C63D1AD5D37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970" y="5516881"/>
            <a:ext cx="1437372" cy="1437372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6" name="TextBox 165">
            <a:extLst>
              <a:ext uri="{FF2B5EF4-FFF2-40B4-BE49-F238E27FC236}">
                <a16:creationId xmlns:a16="http://schemas.microsoft.com/office/drawing/2014/main" id="{6FE903A1-54B2-4590-9F1A-CFBE762D93B1}"/>
              </a:ext>
            </a:extLst>
          </p:cNvPr>
          <p:cNvSpPr txBox="1"/>
          <p:nvPr/>
        </p:nvSpPr>
        <p:spPr>
          <a:xfrm>
            <a:off x="231688" y="105877"/>
            <a:ext cx="47734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noProof="1">
                <a:latin typeface="iCiel Simply Sweet Script" pitchFamily="2" charset="0"/>
              </a:rPr>
              <a:t>Sơ đồ phân lớp</a:t>
            </a:r>
          </a:p>
        </p:txBody>
      </p:sp>
    </p:spTree>
    <p:extLst>
      <p:ext uri="{BB962C8B-B14F-4D97-AF65-F5344CB8AC3E}">
        <p14:creationId xmlns:p14="http://schemas.microsoft.com/office/powerpoint/2010/main" val="1932265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6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8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6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4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0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8" dur="12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0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2" dur="17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6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8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2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2" dur="11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4" dur="14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6" dur="12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8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0" dur="1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2" dur="12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4" dur="2000" fill="hold"/>
                                        <p:tgtEl>
                                          <p:spTgt spid="17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6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7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8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9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0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2" dur="1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3" dur="380" fill="hold">
                                          <p:stCondLst>
                                            <p:cond delay="38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4" dur="380" fill="hold">
                                          <p:stCondLst>
                                            <p:cond delay="76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5" dur="380" fill="hold">
                                          <p:stCondLst>
                                            <p:cond delay="114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6" dur="380" fill="hold">
                                          <p:stCondLst>
                                            <p:cond delay="152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7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8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9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0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1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2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3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4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5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6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7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8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9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0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1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2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3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4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6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7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8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9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0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02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3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4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5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6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7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08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9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0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1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2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3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14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5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6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7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8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9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1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2" dur="5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3" dur="500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4" dur="500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08" grpId="0" animBg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131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 flipH="1" flipV="1">
            <a:off x="8271" y="-26158"/>
            <a:ext cx="4170029" cy="261993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1103587" y="77747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207872" y="1070343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494944" y="827167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907252" y="1141528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909362" y="1462514"/>
            <a:ext cx="266769" cy="266769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485580" y="151656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323854" y="184315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459800" y="1039235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671120" y="120040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907533" y="1519937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746242" y="1859175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832088" y="1867439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402146" y="1439658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3084AB37-AC79-451E-93EC-154326BD0DE8}"/>
              </a:ext>
            </a:extLst>
          </p:cNvPr>
          <p:cNvSpPr/>
          <p:nvPr/>
        </p:nvSpPr>
        <p:spPr>
          <a:xfrm>
            <a:off x="372533" y="3086510"/>
            <a:ext cx="3750733" cy="3045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y;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Diem();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Diem(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Diem(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operator=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~Diem();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Nhap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Xuat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operator==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000" b="1" i="1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E113973-6B5D-4807-9061-EF5252ADE848}"/>
              </a:ext>
            </a:extLst>
          </p:cNvPr>
          <p:cNvSpPr/>
          <p:nvPr/>
        </p:nvSpPr>
        <p:spPr>
          <a:xfrm>
            <a:off x="4284136" y="437727"/>
            <a:ext cx="3107264" cy="3542701"/>
          </a:xfrm>
          <a:prstGeom prst="rect">
            <a:avLst/>
          </a:prstGeom>
          <a:effectLst>
            <a:softEdge rad="12700"/>
          </a:effectLst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::Diem()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x = y = -1;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::Diem(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-&gt;x =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-&gt;y =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::Diem(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x =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y =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operator=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x =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y =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::~Diem() {}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8F6D270-91D0-482D-9FE4-60FBFBC10C80}"/>
              </a:ext>
            </a:extLst>
          </p:cNvPr>
          <p:cNvSpPr/>
          <p:nvPr/>
        </p:nvSpPr>
        <p:spPr>
          <a:xfrm>
            <a:off x="7291493" y="437082"/>
            <a:ext cx="6096000" cy="6156557"/>
          </a:xfrm>
          <a:prstGeom prst="rect">
            <a:avLst/>
          </a:prstGeom>
          <a:effectLst>
            <a:softEdge rad="12700"/>
          </a:effectLst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Nhap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"\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tDoc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 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cin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&gt;&gt;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"\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tNgang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 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cin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&gt;&gt;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y;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while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(x &lt; 1 || y &lt; 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Khong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hop le.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Nhap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lai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.\n"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"\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tDoc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 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cin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&gt;&gt;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"\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tNgang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 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cin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&gt;&gt;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y;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Xuat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"("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","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y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")"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-&gt;x =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-&gt;y =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-&gt;x;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-&gt;y;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operator==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-&gt;x ==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&amp;&amp; 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-&gt;y ==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000" b="1" i="1" dirty="0"/>
          </a:p>
        </p:txBody>
      </p:sp>
      <p:pic>
        <p:nvPicPr>
          <p:cNvPr id="45" name="Picture 44" descr="A picture containing sushi, dish&#10;&#10;Description automatically generated">
            <a:extLst>
              <a:ext uri="{FF2B5EF4-FFF2-40B4-BE49-F238E27FC236}">
                <a16:creationId xmlns:a16="http://schemas.microsoft.com/office/drawing/2014/main" id="{49C58F26-EB21-4EC8-8290-DAD3CF3112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841" y="4576219"/>
            <a:ext cx="2720174" cy="2720174"/>
          </a:xfrm>
          <a:prstGeom prst="rect">
            <a:avLst/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288565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 flipH="1" flipV="1">
            <a:off x="8271" y="-26158"/>
            <a:ext cx="4170029" cy="261993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1103587" y="777479"/>
            <a:ext cx="128132" cy="128132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207872" y="1070343"/>
            <a:ext cx="180867" cy="180867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494944" y="827167"/>
            <a:ext cx="128132" cy="128132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907252" y="1141528"/>
            <a:ext cx="69523" cy="69523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909362" y="1462514"/>
            <a:ext cx="266769" cy="266769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485580" y="1516569"/>
            <a:ext cx="128132" cy="128132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323854" y="1843151"/>
            <a:ext cx="69523" cy="69523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459800" y="1039235"/>
            <a:ext cx="128132" cy="128132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671120" y="1200401"/>
            <a:ext cx="69523" cy="69523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907533" y="1519937"/>
            <a:ext cx="46081" cy="46081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746242" y="1859175"/>
            <a:ext cx="46081" cy="46081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832088" y="1867439"/>
            <a:ext cx="46081" cy="46081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402146" y="1439658"/>
            <a:ext cx="180867" cy="180867"/>
          </a:xfrm>
          <a:prstGeom prst="ellipse">
            <a:avLst/>
          </a:prstGeom>
          <a:solidFill>
            <a:srgbClr val="A15E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pic>
        <p:nvPicPr>
          <p:cNvPr id="45" name="Picture 44" descr="A picture containing sushi, dish&#10;&#10;Description automatically generated">
            <a:extLst>
              <a:ext uri="{FF2B5EF4-FFF2-40B4-BE49-F238E27FC236}">
                <a16:creationId xmlns:a16="http://schemas.microsoft.com/office/drawing/2014/main" id="{49C58F26-EB21-4EC8-8290-DAD3CF3112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841" y="4576219"/>
            <a:ext cx="2720174" cy="2720174"/>
          </a:xfrm>
          <a:prstGeom prst="rect">
            <a:avLst/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E0C5BFB-8D3D-472C-BBD5-BC46CD8099CB}"/>
              </a:ext>
            </a:extLst>
          </p:cNvPr>
          <p:cNvSpPr/>
          <p:nvPr/>
        </p:nvSpPr>
        <p:spPr>
          <a:xfrm>
            <a:off x="1168400" y="2648390"/>
            <a:ext cx="5092700" cy="3146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protected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Index;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operator=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~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ToaDoDiTheoLuat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= 0;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= 0;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CachDi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= 0;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GetIndex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SetIndex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SetDiemDangDung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100" b="1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60008F-9D1B-4F6A-9E85-BBBE1D5CA14D}"/>
              </a:ext>
            </a:extLst>
          </p:cNvPr>
          <p:cNvSpPr/>
          <p:nvPr/>
        </p:nvSpPr>
        <p:spPr>
          <a:xfrm>
            <a:off x="6851650" y="458323"/>
            <a:ext cx="4305300" cy="5350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Index = -1;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Index =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.Index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operator=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Index =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.Index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GetIndex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-&gt;Index;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SetIndex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-&gt;Index =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SetDiemDangDung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::~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{}</a:t>
            </a:r>
            <a:endParaRPr lang="en-US" sz="1000" b="1" i="1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9F7CBDF-4061-4D93-B540-667A5E068AB5}"/>
              </a:ext>
            </a:extLst>
          </p:cNvPr>
          <p:cNvSpPr/>
          <p:nvPr/>
        </p:nvSpPr>
        <p:spPr>
          <a:xfrm>
            <a:off x="9856211" y="5502693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D402C21C-B72A-4026-937C-0E54F5182CF1}"/>
              </a:ext>
            </a:extLst>
          </p:cNvPr>
          <p:cNvSpPr/>
          <p:nvPr/>
        </p:nvSpPr>
        <p:spPr>
          <a:xfrm>
            <a:off x="9960496" y="5795557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42F5BE35-6ABF-49AC-8F4D-FF7722575A54}"/>
              </a:ext>
            </a:extLst>
          </p:cNvPr>
          <p:cNvSpPr/>
          <p:nvPr/>
        </p:nvSpPr>
        <p:spPr>
          <a:xfrm>
            <a:off x="10247568" y="5552381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035DB88-17BD-4839-9269-1E1D7DF02340}"/>
              </a:ext>
            </a:extLst>
          </p:cNvPr>
          <p:cNvSpPr/>
          <p:nvPr/>
        </p:nvSpPr>
        <p:spPr>
          <a:xfrm>
            <a:off x="9659876" y="5866742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EB5236A-11F1-4124-AE67-C8FF46680038}"/>
              </a:ext>
            </a:extLst>
          </p:cNvPr>
          <p:cNvSpPr/>
          <p:nvPr/>
        </p:nvSpPr>
        <p:spPr>
          <a:xfrm>
            <a:off x="9661986" y="6187728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3CBC4C1-56B6-4B81-9587-4D8C1EFA09D9}"/>
              </a:ext>
            </a:extLst>
          </p:cNvPr>
          <p:cNvSpPr/>
          <p:nvPr/>
        </p:nvSpPr>
        <p:spPr>
          <a:xfrm>
            <a:off x="10238204" y="6241783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792F7FC-8A8C-4925-A5DD-B34F638ED143}"/>
              </a:ext>
            </a:extLst>
          </p:cNvPr>
          <p:cNvSpPr/>
          <p:nvPr/>
        </p:nvSpPr>
        <p:spPr>
          <a:xfrm>
            <a:off x="10076478" y="6568365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D7F33039-BBD3-41E8-9F64-F6A6F69CA2B5}"/>
              </a:ext>
            </a:extLst>
          </p:cNvPr>
          <p:cNvSpPr/>
          <p:nvPr/>
        </p:nvSpPr>
        <p:spPr>
          <a:xfrm>
            <a:off x="9212424" y="5764449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FC82A9B-B0A2-49A0-AC09-817DFF283873}"/>
              </a:ext>
            </a:extLst>
          </p:cNvPr>
          <p:cNvSpPr/>
          <p:nvPr/>
        </p:nvSpPr>
        <p:spPr>
          <a:xfrm>
            <a:off x="10423744" y="5925615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019B63A-8F64-4053-805E-F897BCC7526F}"/>
              </a:ext>
            </a:extLst>
          </p:cNvPr>
          <p:cNvSpPr/>
          <p:nvPr/>
        </p:nvSpPr>
        <p:spPr>
          <a:xfrm>
            <a:off x="10660157" y="6245151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5728EAF-B7DB-44B1-8537-5F94CFB1C6CD}"/>
              </a:ext>
            </a:extLst>
          </p:cNvPr>
          <p:cNvSpPr/>
          <p:nvPr/>
        </p:nvSpPr>
        <p:spPr>
          <a:xfrm>
            <a:off x="9498866" y="6584389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347BD2C-A4B7-4958-9C26-728B7C86901D}"/>
              </a:ext>
            </a:extLst>
          </p:cNvPr>
          <p:cNvSpPr/>
          <p:nvPr/>
        </p:nvSpPr>
        <p:spPr>
          <a:xfrm>
            <a:off x="10584712" y="6592653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65B7EE7-6106-4B65-BAB6-4EB5045895AC}"/>
              </a:ext>
            </a:extLst>
          </p:cNvPr>
          <p:cNvSpPr/>
          <p:nvPr/>
        </p:nvSpPr>
        <p:spPr>
          <a:xfrm>
            <a:off x="9095623" y="6310772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707C2CDC-0705-4F88-AC38-B229E6B837CD}"/>
              </a:ext>
            </a:extLst>
          </p:cNvPr>
          <p:cNvSpPr/>
          <p:nvPr/>
        </p:nvSpPr>
        <p:spPr>
          <a:xfrm>
            <a:off x="11205964" y="5197486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4F49BCA-EC7E-49B5-A508-131B85111A20}"/>
              </a:ext>
            </a:extLst>
          </p:cNvPr>
          <p:cNvSpPr/>
          <p:nvPr/>
        </p:nvSpPr>
        <p:spPr>
          <a:xfrm>
            <a:off x="11442377" y="5517022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F7F22E5-EB26-4DA1-B206-6898272C0798}"/>
              </a:ext>
            </a:extLst>
          </p:cNvPr>
          <p:cNvSpPr/>
          <p:nvPr/>
        </p:nvSpPr>
        <p:spPr>
          <a:xfrm>
            <a:off x="11366932" y="5864524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315861C8-B808-427D-A269-75A27782731A}"/>
              </a:ext>
            </a:extLst>
          </p:cNvPr>
          <p:cNvSpPr/>
          <p:nvPr/>
        </p:nvSpPr>
        <p:spPr>
          <a:xfrm>
            <a:off x="11796531" y="5196813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650020D-A82B-4F22-830D-E978F7CD67CD}"/>
              </a:ext>
            </a:extLst>
          </p:cNvPr>
          <p:cNvSpPr/>
          <p:nvPr/>
        </p:nvSpPr>
        <p:spPr>
          <a:xfrm>
            <a:off x="10673524" y="5573969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CBD03521-2E26-4FF7-BD83-D77130EFE00B}"/>
              </a:ext>
            </a:extLst>
          </p:cNvPr>
          <p:cNvSpPr/>
          <p:nvPr/>
        </p:nvSpPr>
        <p:spPr>
          <a:xfrm>
            <a:off x="10858781" y="5307839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0870C2C-508F-48FC-BD5F-EEF842F5C1E2}"/>
              </a:ext>
            </a:extLst>
          </p:cNvPr>
          <p:cNvSpPr/>
          <p:nvPr/>
        </p:nvSpPr>
        <p:spPr>
          <a:xfrm>
            <a:off x="10539609" y="5270983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E6FE258-475D-49DE-AE43-14C3E6D69588}"/>
              </a:ext>
            </a:extLst>
          </p:cNvPr>
          <p:cNvSpPr/>
          <p:nvPr/>
        </p:nvSpPr>
        <p:spPr>
          <a:xfrm>
            <a:off x="11769222" y="5590232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6FE068E5-3611-4561-A269-BB51944E5A21}"/>
              </a:ext>
            </a:extLst>
          </p:cNvPr>
          <p:cNvSpPr/>
          <p:nvPr/>
        </p:nvSpPr>
        <p:spPr>
          <a:xfrm>
            <a:off x="11117937" y="5646024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DB13495-9ED4-42B4-8847-2C1196DA8C08}"/>
              </a:ext>
            </a:extLst>
          </p:cNvPr>
          <p:cNvSpPr/>
          <p:nvPr/>
        </p:nvSpPr>
        <p:spPr>
          <a:xfrm>
            <a:off x="10956211" y="5972606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9560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2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2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2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1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8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2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6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9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4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7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2" grpId="0" animBg="1"/>
      <p:bldP spid="42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D3E6DF60-374D-4A83-8062-3E9FA3DB8BA1}"/>
              </a:ext>
            </a:extLst>
          </p:cNvPr>
          <p:cNvGrpSpPr/>
          <p:nvPr/>
        </p:nvGrpSpPr>
        <p:grpSpPr>
          <a:xfrm>
            <a:off x="3917950" y="2317175"/>
            <a:ext cx="3003550" cy="3547349"/>
            <a:chOff x="3917950" y="2317175"/>
            <a:chExt cx="3003550" cy="3547349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4C02981-1A61-4709-8371-BD37AB58D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17950" y="2317175"/>
              <a:ext cx="3003550" cy="3547349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4B855A4-97C4-4195-905C-24FD18C34B60}"/>
                </a:ext>
              </a:extLst>
            </p:cNvPr>
            <p:cNvGrpSpPr/>
            <p:nvPr/>
          </p:nvGrpSpPr>
          <p:grpSpPr>
            <a:xfrm>
              <a:off x="5211233" y="4748741"/>
              <a:ext cx="647701" cy="643467"/>
              <a:chOff x="5211233" y="2453216"/>
              <a:chExt cx="647701" cy="643467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0D36428-7D1C-4985-AE40-7383A0C24BBB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38C6FDEA-AD8A-4F75-A088-F5EEC7A4A3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982DECB-D29E-45A4-AA93-B75C7F1C626F}"/>
                </a:ext>
              </a:extLst>
            </p:cNvPr>
            <p:cNvGrpSpPr/>
            <p:nvPr/>
          </p:nvGrpSpPr>
          <p:grpSpPr>
            <a:xfrm>
              <a:off x="5211233" y="2453216"/>
              <a:ext cx="647701" cy="643467"/>
              <a:chOff x="5211233" y="2453216"/>
              <a:chExt cx="647701" cy="643467"/>
            </a:xfrm>
          </p:grpSpPr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8A40EEEE-FAC9-4BD9-9502-51307FEF4662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DAAA4409-17FE-45CD-A8AC-1750BF10EB9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10869887" y="546377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0974172" y="5756643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1261244" y="5513467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10673552" y="5827828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10675662" y="6148814"/>
            <a:ext cx="266769" cy="266769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1251880" y="620286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1090154" y="652945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10226100" y="5725535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1437420" y="588670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1673833" y="6206237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10512542" y="6545475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1598388" y="6553739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10168446" y="6125958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>
            <a:off x="8021971" y="4273628"/>
            <a:ext cx="4170029" cy="261993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B6DC822-BEEA-4384-9580-787E46D0CF90}"/>
              </a:ext>
            </a:extLst>
          </p:cNvPr>
          <p:cNvSpPr/>
          <p:nvPr/>
        </p:nvSpPr>
        <p:spPr>
          <a:xfrm>
            <a:off x="2505205" y="468454"/>
            <a:ext cx="4203700" cy="14021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Tot();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ToaDoDiTheoLuat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CachDi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100" b="1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5ADE31-9963-431A-A753-F473AE86230C}"/>
              </a:ext>
            </a:extLst>
          </p:cNvPr>
          <p:cNvSpPr/>
          <p:nvPr/>
        </p:nvSpPr>
        <p:spPr>
          <a:xfrm>
            <a:off x="6843984" y="454099"/>
            <a:ext cx="4559300" cy="6374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::Tot()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-&gt;Index = 1;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</a:p>
          <a:p>
            <a:pPr>
              <a:lnSpc>
                <a:spcPct val="107000"/>
              </a:lnSpc>
            </a:pP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0)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(4, 1);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(4, 3);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2)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(4, 5);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3)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(4, 7);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(4, 9);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0)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(7, 1);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(7, 3);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2)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(7, 5);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3)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(7, 7);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(7, 9);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6AF1D9F-26F3-4FEF-94AA-D0689C015E71}"/>
              </a:ext>
            </a:extLst>
          </p:cNvPr>
          <p:cNvGrpSpPr/>
          <p:nvPr/>
        </p:nvGrpSpPr>
        <p:grpSpPr>
          <a:xfrm>
            <a:off x="862952" y="658412"/>
            <a:ext cx="1438760" cy="1435582"/>
            <a:chOff x="3685671" y="1568551"/>
            <a:chExt cx="1711830" cy="1708049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04EB7F9F-53F7-4472-B41A-B64F20F41565}"/>
                </a:ext>
              </a:extLst>
            </p:cNvPr>
            <p:cNvSpPr/>
            <p:nvPr/>
          </p:nvSpPr>
          <p:spPr>
            <a:xfrm>
              <a:off x="3685671" y="1568551"/>
              <a:ext cx="1711830" cy="170804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5" name="Picture 134" descr="A picture containing text, LEGO, toy, vector graphics&#10;&#10;Description automatically generated">
              <a:extLst>
                <a:ext uri="{FF2B5EF4-FFF2-40B4-BE49-F238E27FC236}">
                  <a16:creationId xmlns:a16="http://schemas.microsoft.com/office/drawing/2014/main" id="{926A8D7B-16CF-4A17-A0D9-8C3F197AD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7735" y="1741572"/>
              <a:ext cx="1369928" cy="1369928"/>
            </a:xfrm>
            <a:prstGeom prst="rect">
              <a:avLst/>
            </a:prstGeom>
            <a:ln w="28575">
              <a:solidFill>
                <a:schemeClr val="tx1"/>
              </a:solidFill>
            </a:ln>
            <a:effectLst/>
          </p:spPr>
        </p:pic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21221D60-A975-4EA2-8F32-224828A531CB}"/>
              </a:ext>
            </a:extLst>
          </p:cNvPr>
          <p:cNvSpPr/>
          <p:nvPr/>
        </p:nvSpPr>
        <p:spPr>
          <a:xfrm>
            <a:off x="4164014" y="33639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96C61B40-2C59-4266-89C4-0E9CBC3AF548}"/>
              </a:ext>
            </a:extLst>
          </p:cNvPr>
          <p:cNvSpPr/>
          <p:nvPr/>
        </p:nvSpPr>
        <p:spPr>
          <a:xfrm>
            <a:off x="4811714" y="33639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D2C77D4C-0205-4F17-8B63-553D9AD8348A}"/>
              </a:ext>
            </a:extLst>
          </p:cNvPr>
          <p:cNvSpPr/>
          <p:nvPr/>
        </p:nvSpPr>
        <p:spPr>
          <a:xfrm>
            <a:off x="5456239" y="33639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44D87A18-EA28-4D41-879F-FE88F310CA3B}"/>
              </a:ext>
            </a:extLst>
          </p:cNvPr>
          <p:cNvSpPr/>
          <p:nvPr/>
        </p:nvSpPr>
        <p:spPr>
          <a:xfrm>
            <a:off x="6102351" y="33639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BB91B67D-CD60-4D7F-9E63-B1C67135E187}"/>
              </a:ext>
            </a:extLst>
          </p:cNvPr>
          <p:cNvSpPr/>
          <p:nvPr/>
        </p:nvSpPr>
        <p:spPr>
          <a:xfrm>
            <a:off x="6734176" y="33639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0103FA3D-51C6-4980-9492-46B193768A43}"/>
              </a:ext>
            </a:extLst>
          </p:cNvPr>
          <p:cNvSpPr/>
          <p:nvPr/>
        </p:nvSpPr>
        <p:spPr>
          <a:xfrm>
            <a:off x="4164014" y="433546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3AFCBBCA-DD6E-42D1-B9B2-D05BF9A70414}"/>
              </a:ext>
            </a:extLst>
          </p:cNvPr>
          <p:cNvSpPr/>
          <p:nvPr/>
        </p:nvSpPr>
        <p:spPr>
          <a:xfrm>
            <a:off x="4811714" y="433546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B4D4A439-0652-48EF-A68B-530EAAE7D9B4}"/>
              </a:ext>
            </a:extLst>
          </p:cNvPr>
          <p:cNvSpPr/>
          <p:nvPr/>
        </p:nvSpPr>
        <p:spPr>
          <a:xfrm>
            <a:off x="5456239" y="433546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D24130B5-EB21-4CB7-9B8C-388B438F64F2}"/>
              </a:ext>
            </a:extLst>
          </p:cNvPr>
          <p:cNvSpPr/>
          <p:nvPr/>
        </p:nvSpPr>
        <p:spPr>
          <a:xfrm>
            <a:off x="6102351" y="433546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605CD9DA-B241-4CB3-B684-05C83BE3BF02}"/>
              </a:ext>
            </a:extLst>
          </p:cNvPr>
          <p:cNvSpPr/>
          <p:nvPr/>
        </p:nvSpPr>
        <p:spPr>
          <a:xfrm>
            <a:off x="6734176" y="433546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1" name="Picture 290">
            <a:extLst>
              <a:ext uri="{FF2B5EF4-FFF2-40B4-BE49-F238E27FC236}">
                <a16:creationId xmlns:a16="http://schemas.microsoft.com/office/drawing/2014/main" id="{2F3F4EAA-FAA2-4138-8C8C-4FD0A1B65F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64817"/>
            <a:ext cx="3193183" cy="3193183"/>
          </a:xfrm>
          <a:prstGeom prst="rect">
            <a:avLst/>
          </a:prstGeom>
          <a:effectLst>
            <a:outerShdw blurRad="25400" dist="63500" dir="2700000" algn="tl" rotWithShape="0">
              <a:schemeClr val="tx1">
                <a:alpha val="55000"/>
              </a:schemeClr>
            </a:outerShdw>
          </a:effectLst>
        </p:spPr>
      </p:pic>
      <p:sp>
        <p:nvSpPr>
          <p:cNvPr id="292" name="Oval 291">
            <a:extLst>
              <a:ext uri="{FF2B5EF4-FFF2-40B4-BE49-F238E27FC236}">
                <a16:creationId xmlns:a16="http://schemas.microsoft.com/office/drawing/2014/main" id="{57BF8F8F-A514-4CB5-8AE3-47E4B49D39B7}"/>
              </a:ext>
            </a:extLst>
          </p:cNvPr>
          <p:cNvSpPr/>
          <p:nvPr/>
        </p:nvSpPr>
        <p:spPr>
          <a:xfrm>
            <a:off x="5129214" y="4021138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12E3A472-29AA-4523-83A2-6746E071266C}"/>
              </a:ext>
            </a:extLst>
          </p:cNvPr>
          <p:cNvSpPr/>
          <p:nvPr/>
        </p:nvSpPr>
        <p:spPr>
          <a:xfrm>
            <a:off x="5453064" y="433546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C581AC57-1F0C-4085-A007-2EB29FA43D7D}"/>
              </a:ext>
            </a:extLst>
          </p:cNvPr>
          <p:cNvSpPr/>
          <p:nvPr/>
        </p:nvSpPr>
        <p:spPr>
          <a:xfrm>
            <a:off x="5770564" y="40116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88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00"/>
                            </p:stCondLst>
                            <p:childTnLst>
                              <p:par>
                                <p:cTn id="8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00"/>
                            </p:stCondLst>
                            <p:childTnLst>
                              <p:par>
                                <p:cTn id="10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500"/>
                            </p:stCondLst>
                            <p:childTnLst>
                              <p:par>
                                <p:cTn id="10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1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42" presetClass="path" presetSubtype="0" repeatCount="indefinite" accel="50000" decel="50000" fill="hold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4.16667E-6 1.11111E-6 L 4.16667E-6 0.04676 " pathEditMode="relative" rAng="0" ptsTypes="AA">
                                      <p:cBhvr>
                                        <p:cTn id="148" dur="10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3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76 L 4.16667E-6 0.09491 " pathEditMode="relative" rAng="0" ptsTypes="AA">
                                      <p:cBhvr>
                                        <p:cTn id="152" dur="10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000"/>
                            </p:stCondLst>
                            <p:childTnLst>
                              <p:par>
                                <p:cTn id="154" presetID="10" presetClass="entr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repeatCount="indefinite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repeatCount="indefinite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108" grpId="0" animBg="1"/>
      <p:bldP spid="9" grpId="0" animBg="1"/>
      <p:bldP spid="9" grpId="1" animBg="1"/>
      <p:bldP spid="282" grpId="0" animBg="1"/>
      <p:bldP spid="282" grpId="1" animBg="1"/>
      <p:bldP spid="283" grpId="0" animBg="1"/>
      <p:bldP spid="283" grpId="1" animBg="1"/>
      <p:bldP spid="283" grpId="2" animBg="1"/>
      <p:bldP spid="284" grpId="0" animBg="1"/>
      <p:bldP spid="284" grpId="1" animBg="1"/>
      <p:bldP spid="285" grpId="0" animBg="1"/>
      <p:bldP spid="285" grpId="1" animBg="1"/>
      <p:bldP spid="286" grpId="0" animBg="1"/>
      <p:bldP spid="286" grpId="1" animBg="1"/>
      <p:bldP spid="287" grpId="0" animBg="1"/>
      <p:bldP spid="287" grpId="1" animBg="1"/>
      <p:bldP spid="288" grpId="0" animBg="1"/>
      <p:bldP spid="288" grpId="1" animBg="1"/>
      <p:bldP spid="289" grpId="0" animBg="1"/>
      <p:bldP spid="289" grpId="1" animBg="1"/>
      <p:bldP spid="290" grpId="0" animBg="1"/>
      <p:bldP spid="290" grpId="1" animBg="1"/>
      <p:bldP spid="292" grpId="0" animBg="1"/>
      <p:bldP spid="293" grpId="0" animBg="1"/>
      <p:bldP spid="29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>
            <a:extLst>
              <a:ext uri="{FF2B5EF4-FFF2-40B4-BE49-F238E27FC236}">
                <a16:creationId xmlns:a16="http://schemas.microsoft.com/office/drawing/2014/main" id="{C19E8A92-C5EA-4569-A4FA-7D2873AACCE3}"/>
              </a:ext>
            </a:extLst>
          </p:cNvPr>
          <p:cNvGrpSpPr/>
          <p:nvPr/>
        </p:nvGrpSpPr>
        <p:grpSpPr>
          <a:xfrm>
            <a:off x="3917950" y="2317175"/>
            <a:ext cx="3003550" cy="3547349"/>
            <a:chOff x="3917950" y="2317175"/>
            <a:chExt cx="3003550" cy="3547349"/>
          </a:xfrm>
        </p:grpSpPr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DDCB8D30-928E-4DA8-AED0-BA88FD5A12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17950" y="2317175"/>
              <a:ext cx="3003550" cy="3547349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3EE7CE07-0435-4C5C-94E9-8632766FEA51}"/>
                </a:ext>
              </a:extLst>
            </p:cNvPr>
            <p:cNvGrpSpPr/>
            <p:nvPr/>
          </p:nvGrpSpPr>
          <p:grpSpPr>
            <a:xfrm>
              <a:off x="5211233" y="4748741"/>
              <a:ext cx="647701" cy="643467"/>
              <a:chOff x="5211233" y="2453216"/>
              <a:chExt cx="647701" cy="643467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FC03F015-DB5B-4C89-AA36-1A94A8275F00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02B29C69-0836-4DBC-B772-BE25E5D2DCC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1ED578B4-602D-477E-9124-2C011C350925}"/>
                </a:ext>
              </a:extLst>
            </p:cNvPr>
            <p:cNvGrpSpPr/>
            <p:nvPr/>
          </p:nvGrpSpPr>
          <p:grpSpPr>
            <a:xfrm>
              <a:off x="5211233" y="2453216"/>
              <a:ext cx="647701" cy="643467"/>
              <a:chOff x="5211233" y="2453216"/>
              <a:chExt cx="647701" cy="643467"/>
            </a:xfrm>
          </p:grpSpPr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8C035A0A-116F-43D9-BB40-6DC779AF5BA2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D1689392-05EF-4BBD-AB19-B1550A80F04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2" name="Oval 311">
            <a:extLst>
              <a:ext uri="{FF2B5EF4-FFF2-40B4-BE49-F238E27FC236}">
                <a16:creationId xmlns:a16="http://schemas.microsoft.com/office/drawing/2014/main" id="{3FFA1892-CF00-48FC-ADC8-B402F385CAF8}"/>
              </a:ext>
            </a:extLst>
          </p:cNvPr>
          <p:cNvSpPr/>
          <p:nvPr/>
        </p:nvSpPr>
        <p:spPr>
          <a:xfrm>
            <a:off x="9769583" y="541606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DEB9ACC8-5AD6-4478-955D-CF835060B5FE}"/>
              </a:ext>
            </a:extLst>
          </p:cNvPr>
          <p:cNvSpPr/>
          <p:nvPr/>
        </p:nvSpPr>
        <p:spPr>
          <a:xfrm>
            <a:off x="9873868" y="5708930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7164EF88-6E83-49E1-A1B0-90800EE36585}"/>
              </a:ext>
            </a:extLst>
          </p:cNvPr>
          <p:cNvSpPr/>
          <p:nvPr/>
        </p:nvSpPr>
        <p:spPr>
          <a:xfrm>
            <a:off x="10160940" y="5465754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B11C816E-419B-44B0-A7AD-B55965140CD0}"/>
              </a:ext>
            </a:extLst>
          </p:cNvPr>
          <p:cNvSpPr/>
          <p:nvPr/>
        </p:nvSpPr>
        <p:spPr>
          <a:xfrm>
            <a:off x="9573248" y="5780115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B13DD5D6-1E20-4BEC-881C-69D09451A057}"/>
              </a:ext>
            </a:extLst>
          </p:cNvPr>
          <p:cNvSpPr/>
          <p:nvPr/>
        </p:nvSpPr>
        <p:spPr>
          <a:xfrm>
            <a:off x="9575358" y="6101101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8B4CE590-8AF9-498A-8282-F018F26BAA78}"/>
              </a:ext>
            </a:extLst>
          </p:cNvPr>
          <p:cNvSpPr/>
          <p:nvPr/>
        </p:nvSpPr>
        <p:spPr>
          <a:xfrm>
            <a:off x="10151576" y="615515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E065D30E-CC9C-4429-B9D5-33451C01741E}"/>
              </a:ext>
            </a:extLst>
          </p:cNvPr>
          <p:cNvSpPr/>
          <p:nvPr/>
        </p:nvSpPr>
        <p:spPr>
          <a:xfrm>
            <a:off x="9989850" y="648173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BDB96A7E-237E-4566-B49C-133FD2885CC2}"/>
              </a:ext>
            </a:extLst>
          </p:cNvPr>
          <p:cNvSpPr/>
          <p:nvPr/>
        </p:nvSpPr>
        <p:spPr>
          <a:xfrm>
            <a:off x="9125796" y="567782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FE142DE4-9F85-487C-90EF-929BF15FB46D}"/>
              </a:ext>
            </a:extLst>
          </p:cNvPr>
          <p:cNvSpPr/>
          <p:nvPr/>
        </p:nvSpPr>
        <p:spPr>
          <a:xfrm>
            <a:off x="10337116" y="583898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FDFA5C42-AED7-45AB-8375-49DE72CF37B1}"/>
              </a:ext>
            </a:extLst>
          </p:cNvPr>
          <p:cNvSpPr/>
          <p:nvPr/>
        </p:nvSpPr>
        <p:spPr>
          <a:xfrm>
            <a:off x="10573529" y="6158524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5F8321F9-D866-4EEF-919D-F6E6E3A7CAAB}"/>
              </a:ext>
            </a:extLst>
          </p:cNvPr>
          <p:cNvSpPr/>
          <p:nvPr/>
        </p:nvSpPr>
        <p:spPr>
          <a:xfrm>
            <a:off x="9412238" y="6497762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F2B06315-8F2A-4B54-A7B8-6A752B2C5A4B}"/>
              </a:ext>
            </a:extLst>
          </p:cNvPr>
          <p:cNvSpPr/>
          <p:nvPr/>
        </p:nvSpPr>
        <p:spPr>
          <a:xfrm>
            <a:off x="10498084" y="6506026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C1C46C70-7C89-4DDE-A3E7-7396933BF7FF}"/>
              </a:ext>
            </a:extLst>
          </p:cNvPr>
          <p:cNvSpPr/>
          <p:nvPr/>
        </p:nvSpPr>
        <p:spPr>
          <a:xfrm>
            <a:off x="9008995" y="6224145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0062BA91-DB04-419D-9F4A-A690C48579AE}"/>
              </a:ext>
            </a:extLst>
          </p:cNvPr>
          <p:cNvSpPr/>
          <p:nvPr/>
        </p:nvSpPr>
        <p:spPr>
          <a:xfrm>
            <a:off x="11119336" y="511085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6" name="Oval 325">
            <a:extLst>
              <a:ext uri="{FF2B5EF4-FFF2-40B4-BE49-F238E27FC236}">
                <a16:creationId xmlns:a16="http://schemas.microsoft.com/office/drawing/2014/main" id="{4980CE4D-F80F-4D21-9609-BCB00A0427F8}"/>
              </a:ext>
            </a:extLst>
          </p:cNvPr>
          <p:cNvSpPr/>
          <p:nvPr/>
        </p:nvSpPr>
        <p:spPr>
          <a:xfrm>
            <a:off x="11355749" y="5430395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F464D245-40AE-4C64-A15E-22A9B5095DB4}"/>
              </a:ext>
            </a:extLst>
          </p:cNvPr>
          <p:cNvSpPr/>
          <p:nvPr/>
        </p:nvSpPr>
        <p:spPr>
          <a:xfrm>
            <a:off x="11280304" y="5777897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04FEEF6B-9A07-4794-874B-D651D963492B}"/>
              </a:ext>
            </a:extLst>
          </p:cNvPr>
          <p:cNvSpPr/>
          <p:nvPr/>
        </p:nvSpPr>
        <p:spPr>
          <a:xfrm>
            <a:off x="11709903" y="511018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9" name="Oval 328">
            <a:extLst>
              <a:ext uri="{FF2B5EF4-FFF2-40B4-BE49-F238E27FC236}">
                <a16:creationId xmlns:a16="http://schemas.microsoft.com/office/drawing/2014/main" id="{E4230E6E-95FC-4643-9C18-085657CB4032}"/>
              </a:ext>
            </a:extLst>
          </p:cNvPr>
          <p:cNvSpPr/>
          <p:nvPr/>
        </p:nvSpPr>
        <p:spPr>
          <a:xfrm>
            <a:off x="10586896" y="5487342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A0B13478-A5FE-4EF7-A327-ACFB6A7513AB}"/>
              </a:ext>
            </a:extLst>
          </p:cNvPr>
          <p:cNvSpPr/>
          <p:nvPr/>
        </p:nvSpPr>
        <p:spPr>
          <a:xfrm>
            <a:off x="10772153" y="522121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3350D30E-82BA-407E-9C9F-8AD49378DEE4}"/>
              </a:ext>
            </a:extLst>
          </p:cNvPr>
          <p:cNvSpPr/>
          <p:nvPr/>
        </p:nvSpPr>
        <p:spPr>
          <a:xfrm>
            <a:off x="10452981" y="5184356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CC49E416-A14B-4C01-AC57-D531661D91DD}"/>
              </a:ext>
            </a:extLst>
          </p:cNvPr>
          <p:cNvSpPr/>
          <p:nvPr/>
        </p:nvSpPr>
        <p:spPr>
          <a:xfrm>
            <a:off x="11682594" y="5503605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EB32E665-FA0D-40E2-8F35-5E0F85BB89EF}"/>
              </a:ext>
            </a:extLst>
          </p:cNvPr>
          <p:cNvSpPr/>
          <p:nvPr/>
        </p:nvSpPr>
        <p:spPr>
          <a:xfrm>
            <a:off x="11031309" y="5559397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E3E4ADA6-A36A-4814-88D6-10272D73D856}"/>
              </a:ext>
            </a:extLst>
          </p:cNvPr>
          <p:cNvSpPr/>
          <p:nvPr/>
        </p:nvSpPr>
        <p:spPr>
          <a:xfrm>
            <a:off x="10869583" y="588597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980820" y="546377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085105" y="5756643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372177" y="5513467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784485" y="5827828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786595" y="6148814"/>
            <a:ext cx="266769" cy="266769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362813" y="620286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201087" y="652945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337033" y="5725535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548353" y="588670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784766" y="6206237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623475" y="6545475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709321" y="6553739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279379" y="6125958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 flipH="1">
            <a:off x="0" y="4273628"/>
            <a:ext cx="4170029" cy="261993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6AF1D9F-26F3-4FEF-94AA-D0689C015E71}"/>
              </a:ext>
            </a:extLst>
          </p:cNvPr>
          <p:cNvGrpSpPr/>
          <p:nvPr/>
        </p:nvGrpSpPr>
        <p:grpSpPr>
          <a:xfrm>
            <a:off x="862952" y="658412"/>
            <a:ext cx="1438760" cy="1435582"/>
            <a:chOff x="3685671" y="1568551"/>
            <a:chExt cx="1711830" cy="1708049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04EB7F9F-53F7-4472-B41A-B64F20F41565}"/>
                </a:ext>
              </a:extLst>
            </p:cNvPr>
            <p:cNvSpPr/>
            <p:nvPr/>
          </p:nvSpPr>
          <p:spPr>
            <a:xfrm>
              <a:off x="3685671" y="1568551"/>
              <a:ext cx="1711830" cy="170804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5" name="Picture 134">
              <a:extLst>
                <a:ext uri="{FF2B5EF4-FFF2-40B4-BE49-F238E27FC236}">
                  <a16:creationId xmlns:a16="http://schemas.microsoft.com/office/drawing/2014/main" id="{926A8D7B-16CF-4A17-A0D9-8C3F197AD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857734" y="1882914"/>
              <a:ext cx="1369928" cy="1087243"/>
            </a:xfrm>
            <a:prstGeom prst="rect">
              <a:avLst/>
            </a:prstGeom>
            <a:ln w="28575">
              <a:solidFill>
                <a:schemeClr val="tx1"/>
              </a:solidFill>
            </a:ln>
            <a:effectLst/>
          </p:spPr>
        </p:pic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21221D60-A975-4EA2-8F32-224828A531CB}"/>
              </a:ext>
            </a:extLst>
          </p:cNvPr>
          <p:cNvSpPr/>
          <p:nvPr/>
        </p:nvSpPr>
        <p:spPr>
          <a:xfrm>
            <a:off x="4489982" y="30337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44D87A18-EA28-4D41-879F-FE88F310CA3B}"/>
              </a:ext>
            </a:extLst>
          </p:cNvPr>
          <p:cNvSpPr/>
          <p:nvPr/>
        </p:nvSpPr>
        <p:spPr>
          <a:xfrm>
            <a:off x="6415618" y="30337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3AFCBBCA-DD6E-42D1-B9B2-D05BF9A70414}"/>
              </a:ext>
            </a:extLst>
          </p:cNvPr>
          <p:cNvSpPr/>
          <p:nvPr/>
        </p:nvSpPr>
        <p:spPr>
          <a:xfrm>
            <a:off x="4498448" y="466566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D24130B5-EB21-4CB7-9B8C-388B438F64F2}"/>
              </a:ext>
            </a:extLst>
          </p:cNvPr>
          <p:cNvSpPr/>
          <p:nvPr/>
        </p:nvSpPr>
        <p:spPr>
          <a:xfrm>
            <a:off x="6415618" y="466566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Cannon Ball Boom Sticker by GLITCHERS">
            <a:extLst>
              <a:ext uri="{FF2B5EF4-FFF2-40B4-BE49-F238E27FC236}">
                <a16:creationId xmlns:a16="http://schemas.microsoft.com/office/drawing/2014/main" id="{769592B1-6CE1-4250-B197-8A28A819441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0633" y="4944534"/>
            <a:ext cx="2108200" cy="2108200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AA1C58-2308-4326-905A-7A5802EAFD1C}"/>
              </a:ext>
            </a:extLst>
          </p:cNvPr>
          <p:cNvSpPr/>
          <p:nvPr/>
        </p:nvSpPr>
        <p:spPr>
          <a:xfrm>
            <a:off x="2463800" y="454039"/>
            <a:ext cx="4201160" cy="14099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Phao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Phao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ToaDoDiTheoLuat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CachDi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100" b="1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19471A-0BB0-4BF2-AA6F-61E8B98562E7}"/>
              </a:ext>
            </a:extLst>
          </p:cNvPr>
          <p:cNvSpPr/>
          <p:nvPr/>
        </p:nvSpPr>
        <p:spPr>
          <a:xfrm>
            <a:off x="7279640" y="887803"/>
            <a:ext cx="4497494" cy="41922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Phao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Phao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-&gt;Index = 2;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Phao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5)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(3, 2);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(3, 8);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5)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(8, 2);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(8, 8);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40203073-5213-4840-BB82-13530B957348}"/>
              </a:ext>
            </a:extLst>
          </p:cNvPr>
          <p:cNvSpPr/>
          <p:nvPr/>
        </p:nvSpPr>
        <p:spPr>
          <a:xfrm>
            <a:off x="4167401" y="30327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1658C0A8-C955-434A-9E8F-1AC7DC792F17}"/>
              </a:ext>
            </a:extLst>
          </p:cNvPr>
          <p:cNvSpPr/>
          <p:nvPr/>
        </p:nvSpPr>
        <p:spPr>
          <a:xfrm>
            <a:off x="4815101" y="30327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B59DFE5C-2A4B-422F-946E-8667AF61A03C}"/>
              </a:ext>
            </a:extLst>
          </p:cNvPr>
          <p:cNvSpPr/>
          <p:nvPr/>
        </p:nvSpPr>
        <p:spPr>
          <a:xfrm>
            <a:off x="5141068" y="30327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F6683423-242E-42A2-AB59-D529E9965E53}"/>
              </a:ext>
            </a:extLst>
          </p:cNvPr>
          <p:cNvSpPr/>
          <p:nvPr/>
        </p:nvSpPr>
        <p:spPr>
          <a:xfrm>
            <a:off x="5458568" y="30327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D13B985A-9FDC-4439-BC1E-CF324C47152C}"/>
              </a:ext>
            </a:extLst>
          </p:cNvPr>
          <p:cNvSpPr/>
          <p:nvPr/>
        </p:nvSpPr>
        <p:spPr>
          <a:xfrm>
            <a:off x="5776068" y="30327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055813B7-E363-4B17-A0FA-87A2D7870569}"/>
              </a:ext>
            </a:extLst>
          </p:cNvPr>
          <p:cNvSpPr/>
          <p:nvPr/>
        </p:nvSpPr>
        <p:spPr>
          <a:xfrm>
            <a:off x="6093568" y="30327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71F746EB-7F1B-44FB-84DD-FDE1F2814682}"/>
              </a:ext>
            </a:extLst>
          </p:cNvPr>
          <p:cNvSpPr/>
          <p:nvPr/>
        </p:nvSpPr>
        <p:spPr>
          <a:xfrm>
            <a:off x="6415302" y="30327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42C3EAE2-8970-4F65-AF08-9C0714EC3665}"/>
              </a:ext>
            </a:extLst>
          </p:cNvPr>
          <p:cNvSpPr/>
          <p:nvPr/>
        </p:nvSpPr>
        <p:spPr>
          <a:xfrm>
            <a:off x="6732802" y="30327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B1C89C59-CFAE-4C69-81D3-8DBE0C112C34}"/>
              </a:ext>
            </a:extLst>
          </p:cNvPr>
          <p:cNvSpPr/>
          <p:nvPr/>
        </p:nvSpPr>
        <p:spPr>
          <a:xfrm>
            <a:off x="4489135" y="238929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7FDBC4B5-2A69-4E5F-A4BD-1C93398C4744}"/>
              </a:ext>
            </a:extLst>
          </p:cNvPr>
          <p:cNvSpPr/>
          <p:nvPr/>
        </p:nvSpPr>
        <p:spPr>
          <a:xfrm>
            <a:off x="4489135" y="2698327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6EDC0286-6451-492F-9EEB-91349D7C9D47}"/>
              </a:ext>
            </a:extLst>
          </p:cNvPr>
          <p:cNvSpPr/>
          <p:nvPr/>
        </p:nvSpPr>
        <p:spPr>
          <a:xfrm>
            <a:off x="4489135" y="335449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C01CFEF7-EECC-4050-921F-9DBDABA4438D}"/>
              </a:ext>
            </a:extLst>
          </p:cNvPr>
          <p:cNvSpPr/>
          <p:nvPr/>
        </p:nvSpPr>
        <p:spPr>
          <a:xfrm>
            <a:off x="4489135" y="3663527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Oval 306">
            <a:extLst>
              <a:ext uri="{FF2B5EF4-FFF2-40B4-BE49-F238E27FC236}">
                <a16:creationId xmlns:a16="http://schemas.microsoft.com/office/drawing/2014/main" id="{7C485475-4C1B-43C1-8540-29CF82D2EBA6}"/>
              </a:ext>
            </a:extLst>
          </p:cNvPr>
          <p:cNvSpPr/>
          <p:nvPr/>
        </p:nvSpPr>
        <p:spPr>
          <a:xfrm>
            <a:off x="4489135" y="4019126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04D2D4A1-07F9-4586-AC9D-789120378F4A}"/>
              </a:ext>
            </a:extLst>
          </p:cNvPr>
          <p:cNvSpPr/>
          <p:nvPr/>
        </p:nvSpPr>
        <p:spPr>
          <a:xfrm>
            <a:off x="4489135" y="43281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53969AFB-4B48-4E3B-A060-1F0731854129}"/>
              </a:ext>
            </a:extLst>
          </p:cNvPr>
          <p:cNvSpPr/>
          <p:nvPr/>
        </p:nvSpPr>
        <p:spPr>
          <a:xfrm>
            <a:off x="4489135" y="4669366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BB6ED5ED-2079-41E6-87C2-E3ADF9E7070C}"/>
              </a:ext>
            </a:extLst>
          </p:cNvPr>
          <p:cNvSpPr/>
          <p:nvPr/>
        </p:nvSpPr>
        <p:spPr>
          <a:xfrm>
            <a:off x="4489135" y="497840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8416089D-BB91-43C4-8766-51F32032955A}"/>
              </a:ext>
            </a:extLst>
          </p:cNvPr>
          <p:cNvSpPr/>
          <p:nvPr/>
        </p:nvSpPr>
        <p:spPr>
          <a:xfrm>
            <a:off x="4489135" y="53187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852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22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2" dur="1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22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1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8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3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8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2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8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22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7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6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3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3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9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4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2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7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500"/>
                            </p:stCondLst>
                            <p:childTnLst>
                              <p:par>
                                <p:cTn id="16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00"/>
                            </p:stCondLst>
                            <p:childTnLst>
                              <p:par>
                                <p:cTn id="17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500"/>
                            </p:stCondLst>
                            <p:childTnLst>
                              <p:par>
                                <p:cTn id="190" presetID="10" presetClass="entr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repeatCount="indefinite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repeatCount="indefinite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10" presetClass="entr" presetSubtype="0" repeatCount="indefinite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75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repeatCount="indefinite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75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" grpId="0" animBg="1"/>
      <p:bldP spid="312" grpId="1" animBg="1"/>
      <p:bldP spid="313" grpId="0" animBg="1"/>
      <p:bldP spid="313" grpId="1" animBg="1"/>
      <p:bldP spid="314" grpId="0" animBg="1"/>
      <p:bldP spid="314" grpId="1" animBg="1"/>
      <p:bldP spid="315" grpId="0" animBg="1"/>
      <p:bldP spid="315" grpId="1" animBg="1"/>
      <p:bldP spid="316" grpId="0" animBg="1"/>
      <p:bldP spid="316" grpId="1" animBg="1"/>
      <p:bldP spid="317" grpId="0" animBg="1"/>
      <p:bldP spid="317" grpId="1" animBg="1"/>
      <p:bldP spid="318" grpId="0" animBg="1"/>
      <p:bldP spid="318" grpId="1" animBg="1"/>
      <p:bldP spid="319" grpId="0" animBg="1"/>
      <p:bldP spid="319" grpId="1" animBg="1"/>
      <p:bldP spid="320" grpId="0" animBg="1"/>
      <p:bldP spid="320" grpId="1" animBg="1"/>
      <p:bldP spid="321" grpId="0" animBg="1"/>
      <p:bldP spid="321" grpId="1" animBg="1"/>
      <p:bldP spid="322" grpId="0" animBg="1"/>
      <p:bldP spid="322" grpId="1" animBg="1"/>
      <p:bldP spid="323" grpId="0" animBg="1"/>
      <p:bldP spid="323" grpId="1" animBg="1"/>
      <p:bldP spid="324" grpId="0" animBg="1"/>
      <p:bldP spid="324" grpId="1" animBg="1"/>
      <p:bldP spid="325" grpId="0" animBg="1"/>
      <p:bldP spid="325" grpId="1" animBg="1"/>
      <p:bldP spid="326" grpId="0" animBg="1"/>
      <p:bldP spid="326" grpId="1" animBg="1"/>
      <p:bldP spid="327" grpId="0" animBg="1"/>
      <p:bldP spid="327" grpId="1" animBg="1"/>
      <p:bldP spid="328" grpId="0" animBg="1"/>
      <p:bldP spid="328" grpId="1" animBg="1"/>
      <p:bldP spid="329" grpId="0" animBg="1"/>
      <p:bldP spid="329" grpId="1" animBg="1"/>
      <p:bldP spid="330" grpId="0" animBg="1"/>
      <p:bldP spid="330" grpId="1" animBg="1"/>
      <p:bldP spid="331" grpId="0" animBg="1"/>
      <p:bldP spid="331" grpId="1" animBg="1"/>
      <p:bldP spid="332" grpId="0" animBg="1"/>
      <p:bldP spid="332" grpId="1" animBg="1"/>
      <p:bldP spid="333" grpId="0" animBg="1"/>
      <p:bldP spid="333" grpId="1" animBg="1"/>
      <p:bldP spid="334" grpId="0" animBg="1"/>
      <p:bldP spid="334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108" grpId="0" animBg="1"/>
      <p:bldP spid="9" grpId="0" animBg="1"/>
      <p:bldP spid="284" grpId="0" animBg="1"/>
      <p:bldP spid="284" grpId="1" animBg="1"/>
      <p:bldP spid="287" grpId="0" animBg="1"/>
      <p:bldP spid="287" grpId="1" animBg="1"/>
      <p:bldP spid="289" grpId="0" animBg="1"/>
      <p:bldP spid="289" grpId="1" animBg="1"/>
      <p:bldP spid="295" grpId="0" animBg="1"/>
      <p:bldP spid="296" grpId="0" animBg="1"/>
      <p:bldP spid="297" grpId="0" animBg="1"/>
      <p:bldP spid="298" grpId="0" animBg="1"/>
      <p:bldP spid="299" grpId="0" animBg="1"/>
      <p:bldP spid="300" grpId="0" animBg="1"/>
      <p:bldP spid="301" grpId="0" animBg="1"/>
      <p:bldP spid="302" grpId="0" animBg="1"/>
      <p:bldP spid="303" grpId="0" animBg="1"/>
      <p:bldP spid="304" grpId="0" animBg="1"/>
      <p:bldP spid="305" grpId="0" animBg="1"/>
      <p:bldP spid="306" grpId="0" animBg="1"/>
      <p:bldP spid="307" grpId="0" animBg="1"/>
      <p:bldP spid="308" grpId="0" animBg="1"/>
      <p:bldP spid="309" grpId="0" animBg="1"/>
      <p:bldP spid="310" grpId="0" animBg="1"/>
      <p:bldP spid="3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FA71B4AF-3D7F-4D0B-9710-FBADABB90E03}"/>
              </a:ext>
            </a:extLst>
          </p:cNvPr>
          <p:cNvGrpSpPr/>
          <p:nvPr/>
        </p:nvGrpSpPr>
        <p:grpSpPr>
          <a:xfrm>
            <a:off x="3917950" y="2317175"/>
            <a:ext cx="3003550" cy="3547349"/>
            <a:chOff x="3917950" y="2317175"/>
            <a:chExt cx="3003550" cy="3547349"/>
          </a:xfrm>
        </p:grpSpPr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E25AD2BC-9764-4A6E-AC07-E345DAE51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17950" y="2317175"/>
              <a:ext cx="3003550" cy="3547349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13CF692D-85E8-494D-A5CB-7C588F090A2B}"/>
                </a:ext>
              </a:extLst>
            </p:cNvPr>
            <p:cNvGrpSpPr/>
            <p:nvPr/>
          </p:nvGrpSpPr>
          <p:grpSpPr>
            <a:xfrm>
              <a:off x="5211233" y="4748741"/>
              <a:ext cx="647701" cy="643467"/>
              <a:chOff x="5211233" y="2453216"/>
              <a:chExt cx="647701" cy="643467"/>
            </a:xfrm>
          </p:grpSpPr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907D58DE-4F1F-4367-9029-08EB3F3B6D28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0B698ACE-EECF-425A-A0AA-4CC2ED91995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AEE0F6B0-BA57-4637-8E28-EFCBACCA17F4}"/>
                </a:ext>
              </a:extLst>
            </p:cNvPr>
            <p:cNvGrpSpPr/>
            <p:nvPr/>
          </p:nvGrpSpPr>
          <p:grpSpPr>
            <a:xfrm>
              <a:off x="5211233" y="2453216"/>
              <a:ext cx="647701" cy="643467"/>
              <a:chOff x="5211233" y="2453216"/>
              <a:chExt cx="647701" cy="643467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A532AEFD-8A9D-4A12-A2D6-2BAD1C95392A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6A6A598C-B705-467F-AFE3-95A63B22F9E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2" name="Oval 311">
            <a:extLst>
              <a:ext uri="{FF2B5EF4-FFF2-40B4-BE49-F238E27FC236}">
                <a16:creationId xmlns:a16="http://schemas.microsoft.com/office/drawing/2014/main" id="{3FFA1892-CF00-48FC-ADC8-B402F385CAF8}"/>
              </a:ext>
            </a:extLst>
          </p:cNvPr>
          <p:cNvSpPr/>
          <p:nvPr/>
        </p:nvSpPr>
        <p:spPr>
          <a:xfrm>
            <a:off x="9769583" y="541606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DEB9ACC8-5AD6-4478-955D-CF835060B5FE}"/>
              </a:ext>
            </a:extLst>
          </p:cNvPr>
          <p:cNvSpPr/>
          <p:nvPr/>
        </p:nvSpPr>
        <p:spPr>
          <a:xfrm>
            <a:off x="9873868" y="5708930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7164EF88-6E83-49E1-A1B0-90800EE36585}"/>
              </a:ext>
            </a:extLst>
          </p:cNvPr>
          <p:cNvSpPr/>
          <p:nvPr/>
        </p:nvSpPr>
        <p:spPr>
          <a:xfrm>
            <a:off x="10160940" y="5465754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B11C816E-419B-44B0-A7AD-B55965140CD0}"/>
              </a:ext>
            </a:extLst>
          </p:cNvPr>
          <p:cNvSpPr/>
          <p:nvPr/>
        </p:nvSpPr>
        <p:spPr>
          <a:xfrm>
            <a:off x="9573248" y="5780115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B13DD5D6-1E20-4BEC-881C-69D09451A057}"/>
              </a:ext>
            </a:extLst>
          </p:cNvPr>
          <p:cNvSpPr/>
          <p:nvPr/>
        </p:nvSpPr>
        <p:spPr>
          <a:xfrm>
            <a:off x="9575358" y="6101101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8B4CE590-8AF9-498A-8282-F018F26BAA78}"/>
              </a:ext>
            </a:extLst>
          </p:cNvPr>
          <p:cNvSpPr/>
          <p:nvPr/>
        </p:nvSpPr>
        <p:spPr>
          <a:xfrm>
            <a:off x="10151576" y="615515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E065D30E-CC9C-4429-B9D5-33451C01741E}"/>
              </a:ext>
            </a:extLst>
          </p:cNvPr>
          <p:cNvSpPr/>
          <p:nvPr/>
        </p:nvSpPr>
        <p:spPr>
          <a:xfrm>
            <a:off x="9989850" y="648173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BDB96A7E-237E-4566-B49C-133FD2885CC2}"/>
              </a:ext>
            </a:extLst>
          </p:cNvPr>
          <p:cNvSpPr/>
          <p:nvPr/>
        </p:nvSpPr>
        <p:spPr>
          <a:xfrm>
            <a:off x="9125796" y="567782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FE142DE4-9F85-487C-90EF-929BF15FB46D}"/>
              </a:ext>
            </a:extLst>
          </p:cNvPr>
          <p:cNvSpPr/>
          <p:nvPr/>
        </p:nvSpPr>
        <p:spPr>
          <a:xfrm>
            <a:off x="10337116" y="583898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FDFA5C42-AED7-45AB-8375-49DE72CF37B1}"/>
              </a:ext>
            </a:extLst>
          </p:cNvPr>
          <p:cNvSpPr/>
          <p:nvPr/>
        </p:nvSpPr>
        <p:spPr>
          <a:xfrm>
            <a:off x="10573529" y="6158524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5F8321F9-D866-4EEF-919D-F6E6E3A7CAAB}"/>
              </a:ext>
            </a:extLst>
          </p:cNvPr>
          <p:cNvSpPr/>
          <p:nvPr/>
        </p:nvSpPr>
        <p:spPr>
          <a:xfrm>
            <a:off x="9412238" y="6497762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F2B06315-8F2A-4B54-A7B8-6A752B2C5A4B}"/>
              </a:ext>
            </a:extLst>
          </p:cNvPr>
          <p:cNvSpPr/>
          <p:nvPr/>
        </p:nvSpPr>
        <p:spPr>
          <a:xfrm>
            <a:off x="10498084" y="6506026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C1C46C70-7C89-4DDE-A3E7-7396933BF7FF}"/>
              </a:ext>
            </a:extLst>
          </p:cNvPr>
          <p:cNvSpPr/>
          <p:nvPr/>
        </p:nvSpPr>
        <p:spPr>
          <a:xfrm>
            <a:off x="9008995" y="6224145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0062BA91-DB04-419D-9F4A-A690C48579AE}"/>
              </a:ext>
            </a:extLst>
          </p:cNvPr>
          <p:cNvSpPr/>
          <p:nvPr/>
        </p:nvSpPr>
        <p:spPr>
          <a:xfrm>
            <a:off x="11119336" y="511085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6" name="Oval 325">
            <a:extLst>
              <a:ext uri="{FF2B5EF4-FFF2-40B4-BE49-F238E27FC236}">
                <a16:creationId xmlns:a16="http://schemas.microsoft.com/office/drawing/2014/main" id="{4980CE4D-F80F-4D21-9609-BCB00A0427F8}"/>
              </a:ext>
            </a:extLst>
          </p:cNvPr>
          <p:cNvSpPr/>
          <p:nvPr/>
        </p:nvSpPr>
        <p:spPr>
          <a:xfrm>
            <a:off x="11355749" y="5430395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F464D245-40AE-4C64-A15E-22A9B5095DB4}"/>
              </a:ext>
            </a:extLst>
          </p:cNvPr>
          <p:cNvSpPr/>
          <p:nvPr/>
        </p:nvSpPr>
        <p:spPr>
          <a:xfrm>
            <a:off x="11280304" y="5777897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04FEEF6B-9A07-4794-874B-D651D963492B}"/>
              </a:ext>
            </a:extLst>
          </p:cNvPr>
          <p:cNvSpPr/>
          <p:nvPr/>
        </p:nvSpPr>
        <p:spPr>
          <a:xfrm>
            <a:off x="11709903" y="511018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9" name="Oval 328">
            <a:extLst>
              <a:ext uri="{FF2B5EF4-FFF2-40B4-BE49-F238E27FC236}">
                <a16:creationId xmlns:a16="http://schemas.microsoft.com/office/drawing/2014/main" id="{E4230E6E-95FC-4643-9C18-085657CB4032}"/>
              </a:ext>
            </a:extLst>
          </p:cNvPr>
          <p:cNvSpPr/>
          <p:nvPr/>
        </p:nvSpPr>
        <p:spPr>
          <a:xfrm>
            <a:off x="10586896" y="5487342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A0B13478-A5FE-4EF7-A327-ACFB6A7513AB}"/>
              </a:ext>
            </a:extLst>
          </p:cNvPr>
          <p:cNvSpPr/>
          <p:nvPr/>
        </p:nvSpPr>
        <p:spPr>
          <a:xfrm>
            <a:off x="10772153" y="522121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3350D30E-82BA-407E-9C9F-8AD49378DEE4}"/>
              </a:ext>
            </a:extLst>
          </p:cNvPr>
          <p:cNvSpPr/>
          <p:nvPr/>
        </p:nvSpPr>
        <p:spPr>
          <a:xfrm>
            <a:off x="10452981" y="5184356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CC49E416-A14B-4C01-AC57-D531661D91DD}"/>
              </a:ext>
            </a:extLst>
          </p:cNvPr>
          <p:cNvSpPr/>
          <p:nvPr/>
        </p:nvSpPr>
        <p:spPr>
          <a:xfrm>
            <a:off x="11682594" y="5503605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EB32E665-FA0D-40E2-8F35-5E0F85BB89EF}"/>
              </a:ext>
            </a:extLst>
          </p:cNvPr>
          <p:cNvSpPr/>
          <p:nvPr/>
        </p:nvSpPr>
        <p:spPr>
          <a:xfrm>
            <a:off x="11031309" y="5559397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E3E4ADA6-A36A-4814-88D6-10272D73D856}"/>
              </a:ext>
            </a:extLst>
          </p:cNvPr>
          <p:cNvSpPr/>
          <p:nvPr/>
        </p:nvSpPr>
        <p:spPr>
          <a:xfrm>
            <a:off x="10869583" y="588597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980820" y="546377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085105" y="5756643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372177" y="5513467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784485" y="5827828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786595" y="6148814"/>
            <a:ext cx="266769" cy="266769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362813" y="620286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201087" y="652945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337033" y="5725535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548353" y="588670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784766" y="6206237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623475" y="6545475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709321" y="6553739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279379" y="6125958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>
            <a:off x="8021971" y="4273628"/>
            <a:ext cx="4170029" cy="261993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6AF1D9F-26F3-4FEF-94AA-D0689C015E71}"/>
              </a:ext>
            </a:extLst>
          </p:cNvPr>
          <p:cNvGrpSpPr/>
          <p:nvPr/>
        </p:nvGrpSpPr>
        <p:grpSpPr>
          <a:xfrm>
            <a:off x="862952" y="658412"/>
            <a:ext cx="1438760" cy="1435582"/>
            <a:chOff x="3685671" y="1568551"/>
            <a:chExt cx="1711830" cy="1708049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04EB7F9F-53F7-4472-B41A-B64F20F41565}"/>
                </a:ext>
              </a:extLst>
            </p:cNvPr>
            <p:cNvSpPr/>
            <p:nvPr/>
          </p:nvSpPr>
          <p:spPr>
            <a:xfrm>
              <a:off x="3685671" y="1568551"/>
              <a:ext cx="1711830" cy="170804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5" name="Picture 134">
              <a:extLst>
                <a:ext uri="{FF2B5EF4-FFF2-40B4-BE49-F238E27FC236}">
                  <a16:creationId xmlns:a16="http://schemas.microsoft.com/office/drawing/2014/main" id="{926A8D7B-16CF-4A17-A0D9-8C3F197AD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857693" y="1741532"/>
              <a:ext cx="1370011" cy="1370009"/>
            </a:xfrm>
            <a:prstGeom prst="rect">
              <a:avLst/>
            </a:prstGeom>
            <a:ln w="28575">
              <a:solidFill>
                <a:schemeClr val="tx1"/>
              </a:solidFill>
            </a:ln>
            <a:effectLst/>
          </p:spPr>
        </p:pic>
      </p:grpSp>
      <p:sp>
        <p:nvSpPr>
          <p:cNvPr id="287" name="Oval 286">
            <a:extLst>
              <a:ext uri="{FF2B5EF4-FFF2-40B4-BE49-F238E27FC236}">
                <a16:creationId xmlns:a16="http://schemas.microsoft.com/office/drawing/2014/main" id="{3AFCBBCA-DD6E-42D1-B9B2-D05BF9A70414}"/>
              </a:ext>
            </a:extLst>
          </p:cNvPr>
          <p:cNvSpPr/>
          <p:nvPr/>
        </p:nvSpPr>
        <p:spPr>
          <a:xfrm>
            <a:off x="4165939" y="5314056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D24130B5-EB21-4CB7-9B8C-388B438F64F2}"/>
              </a:ext>
            </a:extLst>
          </p:cNvPr>
          <p:cNvSpPr/>
          <p:nvPr/>
        </p:nvSpPr>
        <p:spPr>
          <a:xfrm>
            <a:off x="6731501" y="5314056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40203073-5213-4840-BB82-13530B957348}"/>
              </a:ext>
            </a:extLst>
          </p:cNvPr>
          <p:cNvSpPr/>
          <p:nvPr/>
        </p:nvSpPr>
        <p:spPr>
          <a:xfrm>
            <a:off x="4167401" y="30327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1658C0A8-C955-434A-9E8F-1AC7DC792F17}"/>
              </a:ext>
            </a:extLst>
          </p:cNvPr>
          <p:cNvSpPr/>
          <p:nvPr/>
        </p:nvSpPr>
        <p:spPr>
          <a:xfrm>
            <a:off x="4815101" y="2385077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B59DFE5C-2A4B-422F-946E-8667AF61A03C}"/>
              </a:ext>
            </a:extLst>
          </p:cNvPr>
          <p:cNvSpPr/>
          <p:nvPr/>
        </p:nvSpPr>
        <p:spPr>
          <a:xfrm>
            <a:off x="5141068" y="2385077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F6683423-242E-42A2-AB59-D529E9965E53}"/>
              </a:ext>
            </a:extLst>
          </p:cNvPr>
          <p:cNvSpPr/>
          <p:nvPr/>
        </p:nvSpPr>
        <p:spPr>
          <a:xfrm>
            <a:off x="5458568" y="2385077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D13B985A-9FDC-4439-BC1E-CF324C47152C}"/>
              </a:ext>
            </a:extLst>
          </p:cNvPr>
          <p:cNvSpPr/>
          <p:nvPr/>
        </p:nvSpPr>
        <p:spPr>
          <a:xfrm>
            <a:off x="5776068" y="2385077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055813B7-E363-4B17-A0FA-87A2D7870569}"/>
              </a:ext>
            </a:extLst>
          </p:cNvPr>
          <p:cNvSpPr/>
          <p:nvPr/>
        </p:nvSpPr>
        <p:spPr>
          <a:xfrm>
            <a:off x="6093568" y="2385077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71F746EB-7F1B-44FB-84DD-FDE1F2814682}"/>
              </a:ext>
            </a:extLst>
          </p:cNvPr>
          <p:cNvSpPr/>
          <p:nvPr/>
        </p:nvSpPr>
        <p:spPr>
          <a:xfrm>
            <a:off x="6415302" y="2385077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42C3EAE2-8970-4F65-AF08-9C0714EC3665}"/>
              </a:ext>
            </a:extLst>
          </p:cNvPr>
          <p:cNvSpPr/>
          <p:nvPr/>
        </p:nvSpPr>
        <p:spPr>
          <a:xfrm>
            <a:off x="6732802" y="239268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B1C89C59-CFAE-4C69-81D3-8DBE0C112C34}"/>
              </a:ext>
            </a:extLst>
          </p:cNvPr>
          <p:cNvSpPr/>
          <p:nvPr/>
        </p:nvSpPr>
        <p:spPr>
          <a:xfrm>
            <a:off x="4156626" y="238929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7FDBC4B5-2A69-4E5F-A4BD-1C93398C4744}"/>
              </a:ext>
            </a:extLst>
          </p:cNvPr>
          <p:cNvSpPr/>
          <p:nvPr/>
        </p:nvSpPr>
        <p:spPr>
          <a:xfrm>
            <a:off x="4156626" y="2698327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6EDC0286-6451-492F-9EEB-91349D7C9D47}"/>
              </a:ext>
            </a:extLst>
          </p:cNvPr>
          <p:cNvSpPr/>
          <p:nvPr/>
        </p:nvSpPr>
        <p:spPr>
          <a:xfrm>
            <a:off x="4156626" y="335449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C01CFEF7-EECC-4050-921F-9DBDABA4438D}"/>
              </a:ext>
            </a:extLst>
          </p:cNvPr>
          <p:cNvSpPr/>
          <p:nvPr/>
        </p:nvSpPr>
        <p:spPr>
          <a:xfrm>
            <a:off x="4156626" y="3663527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Oval 306">
            <a:extLst>
              <a:ext uri="{FF2B5EF4-FFF2-40B4-BE49-F238E27FC236}">
                <a16:creationId xmlns:a16="http://schemas.microsoft.com/office/drawing/2014/main" id="{7C485475-4C1B-43C1-8540-29CF82D2EBA6}"/>
              </a:ext>
            </a:extLst>
          </p:cNvPr>
          <p:cNvSpPr/>
          <p:nvPr/>
        </p:nvSpPr>
        <p:spPr>
          <a:xfrm>
            <a:off x="4156626" y="4019126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04D2D4A1-07F9-4586-AC9D-789120378F4A}"/>
              </a:ext>
            </a:extLst>
          </p:cNvPr>
          <p:cNvSpPr/>
          <p:nvPr/>
        </p:nvSpPr>
        <p:spPr>
          <a:xfrm>
            <a:off x="4156626" y="43281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40" name="Picture 4" descr="Car Camping Sticker by Reiseausschnitte">
            <a:extLst>
              <a:ext uri="{FF2B5EF4-FFF2-40B4-BE49-F238E27FC236}">
                <a16:creationId xmlns:a16="http://schemas.microsoft.com/office/drawing/2014/main" id="{BC72B14D-F1D1-4082-90B3-64CDF212EDE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498" y="5546250"/>
            <a:ext cx="2604384" cy="1367300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F546859-C479-4E9B-A08B-46D3D8EE0CCA}"/>
              </a:ext>
            </a:extLst>
          </p:cNvPr>
          <p:cNvSpPr/>
          <p:nvPr/>
        </p:nvSpPr>
        <p:spPr>
          <a:xfrm>
            <a:off x="2480110" y="458139"/>
            <a:ext cx="4238324" cy="14099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Xe();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ToaDoDiTheoLuat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CachDi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100" b="1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12C5FC-102B-460D-A82F-931508D105C0}"/>
              </a:ext>
            </a:extLst>
          </p:cNvPr>
          <p:cNvSpPr/>
          <p:nvPr/>
        </p:nvSpPr>
        <p:spPr>
          <a:xfrm>
            <a:off x="7283115" y="891768"/>
            <a:ext cx="4459706" cy="42421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::Xe()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-&gt;Index = 3;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7)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(1, 1);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(1, 9);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7)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(10, 1);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(10, 9);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000" b="1" i="1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E90347C8-4E15-4774-9F15-1D7B59BB1668}"/>
              </a:ext>
            </a:extLst>
          </p:cNvPr>
          <p:cNvSpPr/>
          <p:nvPr/>
        </p:nvSpPr>
        <p:spPr>
          <a:xfrm>
            <a:off x="4489135" y="238929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9BD2A029-B4A4-4953-8C8E-97948B4FB105}"/>
              </a:ext>
            </a:extLst>
          </p:cNvPr>
          <p:cNvSpPr/>
          <p:nvPr/>
        </p:nvSpPr>
        <p:spPr>
          <a:xfrm>
            <a:off x="4156626" y="465836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2F3C9C3B-6439-40D3-BB02-83217ACA7F72}"/>
              </a:ext>
            </a:extLst>
          </p:cNvPr>
          <p:cNvSpPr/>
          <p:nvPr/>
        </p:nvSpPr>
        <p:spPr>
          <a:xfrm>
            <a:off x="4156626" y="498348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80F5AA4A-A3C9-4629-AC7F-33187A970DA5}"/>
              </a:ext>
            </a:extLst>
          </p:cNvPr>
          <p:cNvSpPr/>
          <p:nvPr/>
        </p:nvSpPr>
        <p:spPr>
          <a:xfrm>
            <a:off x="6737624" y="239354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D7B4EE6-4801-4B14-9D27-983346F5D302}"/>
              </a:ext>
            </a:extLst>
          </p:cNvPr>
          <p:cNvSpPr/>
          <p:nvPr/>
        </p:nvSpPr>
        <p:spPr>
          <a:xfrm>
            <a:off x="4156626" y="531368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294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22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2" dur="1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22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1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8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3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8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2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8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22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7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6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3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3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9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4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2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7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500"/>
                            </p:stCondLst>
                            <p:childTnLst>
                              <p:par>
                                <p:cTn id="163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00"/>
                            </p:stCondLst>
                            <p:childTnLst>
                              <p:par>
                                <p:cTn id="174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500"/>
                            </p:stCondLst>
                            <p:childTnLst>
                              <p:par>
                                <p:cTn id="190" presetID="10" presetClass="entr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7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75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75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75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75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repeatCount="indefinite" fill="hold" grpId="0" nodeType="withEffect">
                                  <p:stCondLst>
                                    <p:cond delay="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75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repeatCount="indefinite" fill="hold" grpId="0" nodeType="withEffect">
                                  <p:stCondLst>
                                    <p:cond delay="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75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repeatCount="indefinite" fill="hold" grpId="0" nodeType="withEffect">
                                  <p:stCondLst>
                                    <p:cond delay="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75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10" presetClass="entr" presetSubtype="0" repeatCount="indefinite" fill="hold" grpId="0" nodeType="withEffect">
                                  <p:stCondLst>
                                    <p:cond delay="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75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75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75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75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75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" grpId="0" animBg="1"/>
      <p:bldP spid="312" grpId="1" animBg="1"/>
      <p:bldP spid="313" grpId="0" animBg="1"/>
      <p:bldP spid="313" grpId="1" animBg="1"/>
      <p:bldP spid="314" grpId="0" animBg="1"/>
      <p:bldP spid="314" grpId="1" animBg="1"/>
      <p:bldP spid="315" grpId="0" animBg="1"/>
      <p:bldP spid="315" grpId="1" animBg="1"/>
      <p:bldP spid="316" grpId="0" animBg="1"/>
      <p:bldP spid="316" grpId="1" animBg="1"/>
      <p:bldP spid="317" grpId="0" animBg="1"/>
      <p:bldP spid="317" grpId="1" animBg="1"/>
      <p:bldP spid="318" grpId="0" animBg="1"/>
      <p:bldP spid="318" grpId="1" animBg="1"/>
      <p:bldP spid="319" grpId="0" animBg="1"/>
      <p:bldP spid="319" grpId="1" animBg="1"/>
      <p:bldP spid="320" grpId="0" animBg="1"/>
      <p:bldP spid="320" grpId="1" animBg="1"/>
      <p:bldP spid="321" grpId="0" animBg="1"/>
      <p:bldP spid="321" grpId="1" animBg="1"/>
      <p:bldP spid="322" grpId="0" animBg="1"/>
      <p:bldP spid="322" grpId="1" animBg="1"/>
      <p:bldP spid="323" grpId="0" animBg="1"/>
      <p:bldP spid="323" grpId="1" animBg="1"/>
      <p:bldP spid="324" grpId="0" animBg="1"/>
      <p:bldP spid="324" grpId="1" animBg="1"/>
      <p:bldP spid="325" grpId="0" animBg="1"/>
      <p:bldP spid="325" grpId="1" animBg="1"/>
      <p:bldP spid="326" grpId="0" animBg="1"/>
      <p:bldP spid="326" grpId="1" animBg="1"/>
      <p:bldP spid="327" grpId="0" animBg="1"/>
      <p:bldP spid="327" grpId="1" animBg="1"/>
      <p:bldP spid="328" grpId="0" animBg="1"/>
      <p:bldP spid="328" grpId="1" animBg="1"/>
      <p:bldP spid="329" grpId="0" animBg="1"/>
      <p:bldP spid="329" grpId="1" animBg="1"/>
      <p:bldP spid="330" grpId="0" animBg="1"/>
      <p:bldP spid="330" grpId="1" animBg="1"/>
      <p:bldP spid="331" grpId="0" animBg="1"/>
      <p:bldP spid="331" grpId="1" animBg="1"/>
      <p:bldP spid="332" grpId="0" animBg="1"/>
      <p:bldP spid="332" grpId="1" animBg="1"/>
      <p:bldP spid="333" grpId="0" animBg="1"/>
      <p:bldP spid="333" grpId="1" animBg="1"/>
      <p:bldP spid="334" grpId="0" animBg="1"/>
      <p:bldP spid="334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108" grpId="0" animBg="1"/>
      <p:bldP spid="287" grpId="0" animBg="1"/>
      <p:bldP spid="287" grpId="1" animBg="1"/>
      <p:bldP spid="289" grpId="0" animBg="1"/>
      <p:bldP spid="289" grpId="1" animBg="1"/>
      <p:bldP spid="295" grpId="0" animBg="1"/>
      <p:bldP spid="296" grpId="0" animBg="1"/>
      <p:bldP spid="297" grpId="0" animBg="1"/>
      <p:bldP spid="298" grpId="0" animBg="1"/>
      <p:bldP spid="299" grpId="0" animBg="1"/>
      <p:bldP spid="300" grpId="0" animBg="1"/>
      <p:bldP spid="301" grpId="0" animBg="1"/>
      <p:bldP spid="302" grpId="0" animBg="1"/>
      <p:bldP spid="302" grpId="1" animBg="1"/>
      <p:bldP spid="303" grpId="0" animBg="1"/>
      <p:bldP spid="304" grpId="0" animBg="1"/>
      <p:bldP spid="305" grpId="0" animBg="1"/>
      <p:bldP spid="306" grpId="0" animBg="1"/>
      <p:bldP spid="307" grpId="0" animBg="1"/>
      <p:bldP spid="308" grpId="0" animBg="1"/>
      <p:bldP spid="74" grpId="0" animBg="1"/>
      <p:bldP spid="66" grpId="0" animBg="1"/>
      <p:bldP spid="67" grpId="0" animBg="1"/>
      <p:bldP spid="68" grpId="0" animBg="1"/>
      <p:bldP spid="6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>
            <a:extLst>
              <a:ext uri="{FF2B5EF4-FFF2-40B4-BE49-F238E27FC236}">
                <a16:creationId xmlns:a16="http://schemas.microsoft.com/office/drawing/2014/main" id="{6FB6DA25-4735-47A4-B2E0-295DFC1ADA31}"/>
              </a:ext>
            </a:extLst>
          </p:cNvPr>
          <p:cNvGrpSpPr/>
          <p:nvPr/>
        </p:nvGrpSpPr>
        <p:grpSpPr>
          <a:xfrm>
            <a:off x="3917950" y="2317175"/>
            <a:ext cx="3003550" cy="3547349"/>
            <a:chOff x="3917950" y="2317175"/>
            <a:chExt cx="3003550" cy="3547349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179801AD-7204-40D4-B9DE-6879B15BA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17950" y="2317175"/>
              <a:ext cx="3003550" cy="3547349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48676FC1-DD17-41D2-94BF-B4F55CEA39AE}"/>
                </a:ext>
              </a:extLst>
            </p:cNvPr>
            <p:cNvGrpSpPr/>
            <p:nvPr/>
          </p:nvGrpSpPr>
          <p:grpSpPr>
            <a:xfrm>
              <a:off x="5211233" y="4748741"/>
              <a:ext cx="647701" cy="643467"/>
              <a:chOff x="5211233" y="2453216"/>
              <a:chExt cx="647701" cy="643467"/>
            </a:xfrm>
          </p:grpSpPr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5A16B1F6-4172-443D-A768-ADED182D8CA0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FD9AAA27-ABFF-4143-A6F0-FCC537C17E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DE7A3B5A-A4C1-4080-AA48-AD31837FCAE2}"/>
                </a:ext>
              </a:extLst>
            </p:cNvPr>
            <p:cNvGrpSpPr/>
            <p:nvPr/>
          </p:nvGrpSpPr>
          <p:grpSpPr>
            <a:xfrm>
              <a:off x="5211233" y="2453216"/>
              <a:ext cx="647701" cy="643467"/>
              <a:chOff x="5211233" y="2453216"/>
              <a:chExt cx="647701" cy="643467"/>
            </a:xfrm>
          </p:grpSpPr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5A891726-CBFA-46DF-A2CF-90B21F0A3B96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CE53CE1F-B62E-4623-B713-8ACD49356E3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2" name="Oval 311">
            <a:extLst>
              <a:ext uri="{FF2B5EF4-FFF2-40B4-BE49-F238E27FC236}">
                <a16:creationId xmlns:a16="http://schemas.microsoft.com/office/drawing/2014/main" id="{3FFA1892-CF00-48FC-ADC8-B402F385CAF8}"/>
              </a:ext>
            </a:extLst>
          </p:cNvPr>
          <p:cNvSpPr/>
          <p:nvPr/>
        </p:nvSpPr>
        <p:spPr>
          <a:xfrm>
            <a:off x="9769583" y="541606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DEB9ACC8-5AD6-4478-955D-CF835060B5FE}"/>
              </a:ext>
            </a:extLst>
          </p:cNvPr>
          <p:cNvSpPr/>
          <p:nvPr/>
        </p:nvSpPr>
        <p:spPr>
          <a:xfrm>
            <a:off x="9873868" y="5708930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7164EF88-6E83-49E1-A1B0-90800EE36585}"/>
              </a:ext>
            </a:extLst>
          </p:cNvPr>
          <p:cNvSpPr/>
          <p:nvPr/>
        </p:nvSpPr>
        <p:spPr>
          <a:xfrm>
            <a:off x="10160940" y="5465754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B11C816E-419B-44B0-A7AD-B55965140CD0}"/>
              </a:ext>
            </a:extLst>
          </p:cNvPr>
          <p:cNvSpPr/>
          <p:nvPr/>
        </p:nvSpPr>
        <p:spPr>
          <a:xfrm>
            <a:off x="9573248" y="5780115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B13DD5D6-1E20-4BEC-881C-69D09451A057}"/>
              </a:ext>
            </a:extLst>
          </p:cNvPr>
          <p:cNvSpPr/>
          <p:nvPr/>
        </p:nvSpPr>
        <p:spPr>
          <a:xfrm>
            <a:off x="9575358" y="6101101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8B4CE590-8AF9-498A-8282-F018F26BAA78}"/>
              </a:ext>
            </a:extLst>
          </p:cNvPr>
          <p:cNvSpPr/>
          <p:nvPr/>
        </p:nvSpPr>
        <p:spPr>
          <a:xfrm>
            <a:off x="10151576" y="615515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E065D30E-CC9C-4429-B9D5-33451C01741E}"/>
              </a:ext>
            </a:extLst>
          </p:cNvPr>
          <p:cNvSpPr/>
          <p:nvPr/>
        </p:nvSpPr>
        <p:spPr>
          <a:xfrm>
            <a:off x="9989850" y="648173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BDB96A7E-237E-4566-B49C-133FD2885CC2}"/>
              </a:ext>
            </a:extLst>
          </p:cNvPr>
          <p:cNvSpPr/>
          <p:nvPr/>
        </p:nvSpPr>
        <p:spPr>
          <a:xfrm>
            <a:off x="9125796" y="567782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FE142DE4-9F85-487C-90EF-929BF15FB46D}"/>
              </a:ext>
            </a:extLst>
          </p:cNvPr>
          <p:cNvSpPr/>
          <p:nvPr/>
        </p:nvSpPr>
        <p:spPr>
          <a:xfrm>
            <a:off x="10337116" y="583898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FDFA5C42-AED7-45AB-8375-49DE72CF37B1}"/>
              </a:ext>
            </a:extLst>
          </p:cNvPr>
          <p:cNvSpPr/>
          <p:nvPr/>
        </p:nvSpPr>
        <p:spPr>
          <a:xfrm>
            <a:off x="10573529" y="6158524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5F8321F9-D866-4EEF-919D-F6E6E3A7CAAB}"/>
              </a:ext>
            </a:extLst>
          </p:cNvPr>
          <p:cNvSpPr/>
          <p:nvPr/>
        </p:nvSpPr>
        <p:spPr>
          <a:xfrm>
            <a:off x="9412238" y="6497762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F2B06315-8F2A-4B54-A7B8-6A752B2C5A4B}"/>
              </a:ext>
            </a:extLst>
          </p:cNvPr>
          <p:cNvSpPr/>
          <p:nvPr/>
        </p:nvSpPr>
        <p:spPr>
          <a:xfrm>
            <a:off x="10498084" y="6506026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C1C46C70-7C89-4DDE-A3E7-7396933BF7FF}"/>
              </a:ext>
            </a:extLst>
          </p:cNvPr>
          <p:cNvSpPr/>
          <p:nvPr/>
        </p:nvSpPr>
        <p:spPr>
          <a:xfrm>
            <a:off x="9008995" y="6224145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0062BA91-DB04-419D-9F4A-A690C48579AE}"/>
              </a:ext>
            </a:extLst>
          </p:cNvPr>
          <p:cNvSpPr/>
          <p:nvPr/>
        </p:nvSpPr>
        <p:spPr>
          <a:xfrm>
            <a:off x="11119336" y="511085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6" name="Oval 325">
            <a:extLst>
              <a:ext uri="{FF2B5EF4-FFF2-40B4-BE49-F238E27FC236}">
                <a16:creationId xmlns:a16="http://schemas.microsoft.com/office/drawing/2014/main" id="{4980CE4D-F80F-4D21-9609-BCB00A0427F8}"/>
              </a:ext>
            </a:extLst>
          </p:cNvPr>
          <p:cNvSpPr/>
          <p:nvPr/>
        </p:nvSpPr>
        <p:spPr>
          <a:xfrm>
            <a:off x="11355749" y="5430395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F464D245-40AE-4C64-A15E-22A9B5095DB4}"/>
              </a:ext>
            </a:extLst>
          </p:cNvPr>
          <p:cNvSpPr/>
          <p:nvPr/>
        </p:nvSpPr>
        <p:spPr>
          <a:xfrm>
            <a:off x="11280304" y="5777897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04FEEF6B-9A07-4794-874B-D651D963492B}"/>
              </a:ext>
            </a:extLst>
          </p:cNvPr>
          <p:cNvSpPr/>
          <p:nvPr/>
        </p:nvSpPr>
        <p:spPr>
          <a:xfrm>
            <a:off x="11709903" y="511018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9" name="Oval 328">
            <a:extLst>
              <a:ext uri="{FF2B5EF4-FFF2-40B4-BE49-F238E27FC236}">
                <a16:creationId xmlns:a16="http://schemas.microsoft.com/office/drawing/2014/main" id="{E4230E6E-95FC-4643-9C18-085657CB4032}"/>
              </a:ext>
            </a:extLst>
          </p:cNvPr>
          <p:cNvSpPr/>
          <p:nvPr/>
        </p:nvSpPr>
        <p:spPr>
          <a:xfrm>
            <a:off x="10586896" y="5487342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A0B13478-A5FE-4EF7-A327-ACFB6A7513AB}"/>
              </a:ext>
            </a:extLst>
          </p:cNvPr>
          <p:cNvSpPr/>
          <p:nvPr/>
        </p:nvSpPr>
        <p:spPr>
          <a:xfrm>
            <a:off x="10772153" y="522121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3350D30E-82BA-407E-9C9F-8AD49378DEE4}"/>
              </a:ext>
            </a:extLst>
          </p:cNvPr>
          <p:cNvSpPr/>
          <p:nvPr/>
        </p:nvSpPr>
        <p:spPr>
          <a:xfrm>
            <a:off x="10452981" y="5184356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CC49E416-A14B-4C01-AC57-D531661D91DD}"/>
              </a:ext>
            </a:extLst>
          </p:cNvPr>
          <p:cNvSpPr/>
          <p:nvPr/>
        </p:nvSpPr>
        <p:spPr>
          <a:xfrm>
            <a:off x="11682594" y="5503605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EB32E665-FA0D-40E2-8F35-5E0F85BB89EF}"/>
              </a:ext>
            </a:extLst>
          </p:cNvPr>
          <p:cNvSpPr/>
          <p:nvPr/>
        </p:nvSpPr>
        <p:spPr>
          <a:xfrm>
            <a:off x="11031309" y="5559397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E3E4ADA6-A36A-4814-88D6-10272D73D856}"/>
              </a:ext>
            </a:extLst>
          </p:cNvPr>
          <p:cNvSpPr/>
          <p:nvPr/>
        </p:nvSpPr>
        <p:spPr>
          <a:xfrm>
            <a:off x="10869583" y="588597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980820" y="546377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085105" y="5756643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372177" y="5513467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784485" y="5827828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786595" y="6148814"/>
            <a:ext cx="266769" cy="266769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362813" y="620286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201087" y="652945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337033" y="5725535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548353" y="588670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784766" y="6206237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623475" y="6545475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709321" y="6553739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279379" y="6125958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 flipH="1">
            <a:off x="0" y="4273628"/>
            <a:ext cx="4170029" cy="261993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6AF1D9F-26F3-4FEF-94AA-D0689C015E71}"/>
              </a:ext>
            </a:extLst>
          </p:cNvPr>
          <p:cNvGrpSpPr/>
          <p:nvPr/>
        </p:nvGrpSpPr>
        <p:grpSpPr>
          <a:xfrm>
            <a:off x="862952" y="658412"/>
            <a:ext cx="1438760" cy="1435582"/>
            <a:chOff x="3685671" y="1568551"/>
            <a:chExt cx="1711830" cy="1708049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04EB7F9F-53F7-4472-B41A-B64F20F41565}"/>
                </a:ext>
              </a:extLst>
            </p:cNvPr>
            <p:cNvSpPr/>
            <p:nvPr/>
          </p:nvSpPr>
          <p:spPr>
            <a:xfrm>
              <a:off x="3685671" y="1568551"/>
              <a:ext cx="1711830" cy="170804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5" name="Picture 134">
              <a:extLst>
                <a:ext uri="{FF2B5EF4-FFF2-40B4-BE49-F238E27FC236}">
                  <a16:creationId xmlns:a16="http://schemas.microsoft.com/office/drawing/2014/main" id="{926A8D7B-16CF-4A17-A0D9-8C3F197AD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857694" y="1741532"/>
              <a:ext cx="1370009" cy="1370009"/>
            </a:xfrm>
            <a:prstGeom prst="rect">
              <a:avLst/>
            </a:prstGeom>
            <a:ln w="28575">
              <a:solidFill>
                <a:schemeClr val="tx1"/>
              </a:solidFill>
            </a:ln>
            <a:effectLst/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AB3E97A-9167-450D-8CA8-2D61C032B68C}"/>
              </a:ext>
            </a:extLst>
          </p:cNvPr>
          <p:cNvSpPr/>
          <p:nvPr/>
        </p:nvSpPr>
        <p:spPr>
          <a:xfrm>
            <a:off x="2489735" y="468837"/>
            <a:ext cx="4247949" cy="13988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Ngua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Ngua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ToaDoDiTheoLuat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CachDi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000" b="1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0EAA2D-1FE4-44EA-ACB5-592D42DBBC42}"/>
              </a:ext>
            </a:extLst>
          </p:cNvPr>
          <p:cNvSpPr/>
          <p:nvPr/>
        </p:nvSpPr>
        <p:spPr>
          <a:xfrm>
            <a:off x="7276967" y="1337110"/>
            <a:ext cx="4642585" cy="4136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Ngua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Ngua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-&gt;Index = 4;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Ngua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9)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(1, 2);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(1, 8);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9)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(10, 2);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(10, 8);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000" b="1" i="1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57D06E5-DCB7-489E-B4EA-3B286A041AF4}"/>
              </a:ext>
            </a:extLst>
          </p:cNvPr>
          <p:cNvSpPr/>
          <p:nvPr/>
        </p:nvSpPr>
        <p:spPr>
          <a:xfrm>
            <a:off x="4481514" y="23733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268BFBF-D34A-443F-9D2F-A1EC094571FC}"/>
              </a:ext>
            </a:extLst>
          </p:cNvPr>
          <p:cNvSpPr/>
          <p:nvPr/>
        </p:nvSpPr>
        <p:spPr>
          <a:xfrm>
            <a:off x="6423026" y="23733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AE93C65-1C84-4929-81C5-EA4ABCE0699B}"/>
              </a:ext>
            </a:extLst>
          </p:cNvPr>
          <p:cNvSpPr/>
          <p:nvPr/>
        </p:nvSpPr>
        <p:spPr>
          <a:xfrm>
            <a:off x="4481514" y="530701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FC884691-8F34-4776-A161-2E47998BFD10}"/>
              </a:ext>
            </a:extLst>
          </p:cNvPr>
          <p:cNvSpPr/>
          <p:nvPr/>
        </p:nvSpPr>
        <p:spPr>
          <a:xfrm>
            <a:off x="6410326" y="530701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8647D28E-9CCB-44C9-8861-22AB1426BC1F}"/>
              </a:ext>
            </a:extLst>
          </p:cNvPr>
          <p:cNvSpPr/>
          <p:nvPr/>
        </p:nvSpPr>
        <p:spPr>
          <a:xfrm>
            <a:off x="5129214" y="301466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806B164A-8316-4202-8284-FC4ACD1BE40E}"/>
              </a:ext>
            </a:extLst>
          </p:cNvPr>
          <p:cNvSpPr/>
          <p:nvPr/>
        </p:nvSpPr>
        <p:spPr>
          <a:xfrm>
            <a:off x="4811714" y="23860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01BB6B27-2AC3-42C5-B669-AFD172BE8A85}"/>
              </a:ext>
            </a:extLst>
          </p:cNvPr>
          <p:cNvSpPr/>
          <p:nvPr/>
        </p:nvSpPr>
        <p:spPr>
          <a:xfrm>
            <a:off x="5453064" y="23860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1779B61-B1AB-45CB-85DD-C6EF0F907901}"/>
              </a:ext>
            </a:extLst>
          </p:cNvPr>
          <p:cNvSpPr/>
          <p:nvPr/>
        </p:nvSpPr>
        <p:spPr>
          <a:xfrm>
            <a:off x="5776914" y="26908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7B844600-BBB3-4385-8579-A16B8E5A830A}"/>
              </a:ext>
            </a:extLst>
          </p:cNvPr>
          <p:cNvSpPr/>
          <p:nvPr/>
        </p:nvSpPr>
        <p:spPr>
          <a:xfrm>
            <a:off x="5776914" y="33385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FE29C11-2FE9-4C57-977B-BFE2C6077E06}"/>
              </a:ext>
            </a:extLst>
          </p:cNvPr>
          <p:cNvSpPr/>
          <p:nvPr/>
        </p:nvSpPr>
        <p:spPr>
          <a:xfrm>
            <a:off x="4475164" y="33385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7F81CDE7-63AF-46B7-A25A-65431451B80C}"/>
              </a:ext>
            </a:extLst>
          </p:cNvPr>
          <p:cNvSpPr/>
          <p:nvPr/>
        </p:nvSpPr>
        <p:spPr>
          <a:xfrm>
            <a:off x="4487864" y="269716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5DF9ECE2-7130-4DFE-A3F2-F4E911E88992}"/>
              </a:ext>
            </a:extLst>
          </p:cNvPr>
          <p:cNvSpPr/>
          <p:nvPr/>
        </p:nvSpPr>
        <p:spPr>
          <a:xfrm>
            <a:off x="4811714" y="367506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8714662-A841-4D37-8779-E4C6D6F6B76D}"/>
              </a:ext>
            </a:extLst>
          </p:cNvPr>
          <p:cNvSpPr/>
          <p:nvPr/>
        </p:nvSpPr>
        <p:spPr>
          <a:xfrm>
            <a:off x="5453064" y="367506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erry Christmas Love Sticker">
            <a:extLst>
              <a:ext uri="{FF2B5EF4-FFF2-40B4-BE49-F238E27FC236}">
                <a16:creationId xmlns:a16="http://schemas.microsoft.com/office/drawing/2014/main" id="{4021D5E9-16CD-43F9-9317-4A68DB37EDF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700037" y="4992662"/>
            <a:ext cx="1883991" cy="1865338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7186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22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2" dur="1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22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1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8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3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8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2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8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22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7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6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3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3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9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4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2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7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500"/>
                            </p:stCondLst>
                            <p:childTnLst>
                              <p:par>
                                <p:cTn id="16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00"/>
                            </p:stCondLst>
                            <p:childTnLst>
                              <p:par>
                                <p:cTn id="17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5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0" presetClass="entr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7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repeatCount="indefinite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7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repeatCount="indefinite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7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" grpId="0" animBg="1"/>
      <p:bldP spid="312" grpId="1" animBg="1"/>
      <p:bldP spid="313" grpId="0" animBg="1"/>
      <p:bldP spid="313" grpId="1" animBg="1"/>
      <p:bldP spid="314" grpId="0" animBg="1"/>
      <p:bldP spid="314" grpId="1" animBg="1"/>
      <p:bldP spid="315" grpId="0" animBg="1"/>
      <p:bldP spid="315" grpId="1" animBg="1"/>
      <p:bldP spid="316" grpId="0" animBg="1"/>
      <p:bldP spid="316" grpId="1" animBg="1"/>
      <p:bldP spid="317" grpId="0" animBg="1"/>
      <p:bldP spid="317" grpId="1" animBg="1"/>
      <p:bldP spid="318" grpId="0" animBg="1"/>
      <p:bldP spid="318" grpId="1" animBg="1"/>
      <p:bldP spid="319" grpId="0" animBg="1"/>
      <p:bldP spid="319" grpId="1" animBg="1"/>
      <p:bldP spid="320" grpId="0" animBg="1"/>
      <p:bldP spid="320" grpId="1" animBg="1"/>
      <p:bldP spid="321" grpId="0" animBg="1"/>
      <p:bldP spid="321" grpId="1" animBg="1"/>
      <p:bldP spid="322" grpId="0" animBg="1"/>
      <p:bldP spid="322" grpId="1" animBg="1"/>
      <p:bldP spid="323" grpId="0" animBg="1"/>
      <p:bldP spid="323" grpId="1" animBg="1"/>
      <p:bldP spid="324" grpId="0" animBg="1"/>
      <p:bldP spid="324" grpId="1" animBg="1"/>
      <p:bldP spid="325" grpId="0" animBg="1"/>
      <p:bldP spid="325" grpId="1" animBg="1"/>
      <p:bldP spid="326" grpId="0" animBg="1"/>
      <p:bldP spid="326" grpId="1" animBg="1"/>
      <p:bldP spid="327" grpId="0" animBg="1"/>
      <p:bldP spid="327" grpId="1" animBg="1"/>
      <p:bldP spid="328" grpId="0" animBg="1"/>
      <p:bldP spid="328" grpId="1" animBg="1"/>
      <p:bldP spid="329" grpId="0" animBg="1"/>
      <p:bldP spid="329" grpId="1" animBg="1"/>
      <p:bldP spid="330" grpId="0" animBg="1"/>
      <p:bldP spid="330" grpId="1" animBg="1"/>
      <p:bldP spid="331" grpId="0" animBg="1"/>
      <p:bldP spid="331" grpId="1" animBg="1"/>
      <p:bldP spid="332" grpId="0" animBg="1"/>
      <p:bldP spid="332" grpId="1" animBg="1"/>
      <p:bldP spid="333" grpId="0" animBg="1"/>
      <p:bldP spid="333" grpId="1" animBg="1"/>
      <p:bldP spid="334" grpId="0" animBg="1"/>
      <p:bldP spid="334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108" grpId="0" animBg="1"/>
      <p:bldP spid="72" grpId="0" animBg="1"/>
      <p:bldP spid="72" grpId="1" animBg="1"/>
      <p:bldP spid="73" grpId="0" animBg="1"/>
      <p:bldP spid="73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8" grpId="0" animBg="1"/>
      <p:bldP spid="79" grpId="0" animBg="1"/>
      <p:bldP spid="80" grpId="0" animBg="1"/>
      <p:bldP spid="94" grpId="0" animBg="1"/>
      <p:bldP spid="95" grpId="0" animBg="1"/>
      <p:bldP spid="96" grpId="0" animBg="1"/>
      <p:bldP spid="97" grpId="0" animBg="1"/>
      <p:bldP spid="9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>
            <a:extLst>
              <a:ext uri="{FF2B5EF4-FFF2-40B4-BE49-F238E27FC236}">
                <a16:creationId xmlns:a16="http://schemas.microsoft.com/office/drawing/2014/main" id="{90153248-B7BE-402B-AEA7-4ED376FA7565}"/>
              </a:ext>
            </a:extLst>
          </p:cNvPr>
          <p:cNvGrpSpPr/>
          <p:nvPr/>
        </p:nvGrpSpPr>
        <p:grpSpPr>
          <a:xfrm>
            <a:off x="3917950" y="2317175"/>
            <a:ext cx="3003550" cy="3547349"/>
            <a:chOff x="3917950" y="2317175"/>
            <a:chExt cx="3003550" cy="3547349"/>
          </a:xfrm>
        </p:grpSpPr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776E9120-8AEC-425E-A8D2-0DFFB4104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17950" y="2317175"/>
              <a:ext cx="3003550" cy="3547349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58B642FA-C0DD-480B-BD19-59B2912519D9}"/>
                </a:ext>
              </a:extLst>
            </p:cNvPr>
            <p:cNvGrpSpPr/>
            <p:nvPr/>
          </p:nvGrpSpPr>
          <p:grpSpPr>
            <a:xfrm>
              <a:off x="5211233" y="4748741"/>
              <a:ext cx="647701" cy="643467"/>
              <a:chOff x="5211233" y="2453216"/>
              <a:chExt cx="647701" cy="643467"/>
            </a:xfrm>
          </p:grpSpPr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7666038D-CFA0-45A1-B04F-99B0EC0AF579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D169066C-3961-4643-8BF8-C5893E8C7A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9E7AAAAE-5CB9-4C56-A872-50D7837DE697}"/>
                </a:ext>
              </a:extLst>
            </p:cNvPr>
            <p:cNvGrpSpPr/>
            <p:nvPr/>
          </p:nvGrpSpPr>
          <p:grpSpPr>
            <a:xfrm>
              <a:off x="5211233" y="2453216"/>
              <a:ext cx="647701" cy="643467"/>
              <a:chOff x="5211233" y="2453216"/>
              <a:chExt cx="647701" cy="643467"/>
            </a:xfrm>
          </p:grpSpPr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9F49E831-F175-4939-81C8-D40630F79663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1B6ABEE7-B5CA-4E56-89EB-4B324F4AD27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2" name="Oval 311">
            <a:extLst>
              <a:ext uri="{FF2B5EF4-FFF2-40B4-BE49-F238E27FC236}">
                <a16:creationId xmlns:a16="http://schemas.microsoft.com/office/drawing/2014/main" id="{3FFA1892-CF00-48FC-ADC8-B402F385CAF8}"/>
              </a:ext>
            </a:extLst>
          </p:cNvPr>
          <p:cNvSpPr/>
          <p:nvPr/>
        </p:nvSpPr>
        <p:spPr>
          <a:xfrm>
            <a:off x="9769583" y="541606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DEB9ACC8-5AD6-4478-955D-CF835060B5FE}"/>
              </a:ext>
            </a:extLst>
          </p:cNvPr>
          <p:cNvSpPr/>
          <p:nvPr/>
        </p:nvSpPr>
        <p:spPr>
          <a:xfrm>
            <a:off x="9873868" y="5708930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7164EF88-6E83-49E1-A1B0-90800EE36585}"/>
              </a:ext>
            </a:extLst>
          </p:cNvPr>
          <p:cNvSpPr/>
          <p:nvPr/>
        </p:nvSpPr>
        <p:spPr>
          <a:xfrm>
            <a:off x="10160940" y="5465754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B11C816E-419B-44B0-A7AD-B55965140CD0}"/>
              </a:ext>
            </a:extLst>
          </p:cNvPr>
          <p:cNvSpPr/>
          <p:nvPr/>
        </p:nvSpPr>
        <p:spPr>
          <a:xfrm>
            <a:off x="9573248" y="5780115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B13DD5D6-1E20-4BEC-881C-69D09451A057}"/>
              </a:ext>
            </a:extLst>
          </p:cNvPr>
          <p:cNvSpPr/>
          <p:nvPr/>
        </p:nvSpPr>
        <p:spPr>
          <a:xfrm>
            <a:off x="9575358" y="6101101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8B4CE590-8AF9-498A-8282-F018F26BAA78}"/>
              </a:ext>
            </a:extLst>
          </p:cNvPr>
          <p:cNvSpPr/>
          <p:nvPr/>
        </p:nvSpPr>
        <p:spPr>
          <a:xfrm>
            <a:off x="10151576" y="615515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E065D30E-CC9C-4429-B9D5-33451C01741E}"/>
              </a:ext>
            </a:extLst>
          </p:cNvPr>
          <p:cNvSpPr/>
          <p:nvPr/>
        </p:nvSpPr>
        <p:spPr>
          <a:xfrm>
            <a:off x="9989850" y="648173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BDB96A7E-237E-4566-B49C-133FD2885CC2}"/>
              </a:ext>
            </a:extLst>
          </p:cNvPr>
          <p:cNvSpPr/>
          <p:nvPr/>
        </p:nvSpPr>
        <p:spPr>
          <a:xfrm>
            <a:off x="9125796" y="567782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FE142DE4-9F85-487C-90EF-929BF15FB46D}"/>
              </a:ext>
            </a:extLst>
          </p:cNvPr>
          <p:cNvSpPr/>
          <p:nvPr/>
        </p:nvSpPr>
        <p:spPr>
          <a:xfrm>
            <a:off x="10337116" y="583898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FDFA5C42-AED7-45AB-8375-49DE72CF37B1}"/>
              </a:ext>
            </a:extLst>
          </p:cNvPr>
          <p:cNvSpPr/>
          <p:nvPr/>
        </p:nvSpPr>
        <p:spPr>
          <a:xfrm>
            <a:off x="10573529" y="6158524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5F8321F9-D866-4EEF-919D-F6E6E3A7CAAB}"/>
              </a:ext>
            </a:extLst>
          </p:cNvPr>
          <p:cNvSpPr/>
          <p:nvPr/>
        </p:nvSpPr>
        <p:spPr>
          <a:xfrm>
            <a:off x="9412238" y="6497762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F2B06315-8F2A-4B54-A7B8-6A752B2C5A4B}"/>
              </a:ext>
            </a:extLst>
          </p:cNvPr>
          <p:cNvSpPr/>
          <p:nvPr/>
        </p:nvSpPr>
        <p:spPr>
          <a:xfrm>
            <a:off x="10498084" y="6506026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C1C46C70-7C89-4DDE-A3E7-7396933BF7FF}"/>
              </a:ext>
            </a:extLst>
          </p:cNvPr>
          <p:cNvSpPr/>
          <p:nvPr/>
        </p:nvSpPr>
        <p:spPr>
          <a:xfrm>
            <a:off x="9008995" y="6224145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0062BA91-DB04-419D-9F4A-A690C48579AE}"/>
              </a:ext>
            </a:extLst>
          </p:cNvPr>
          <p:cNvSpPr/>
          <p:nvPr/>
        </p:nvSpPr>
        <p:spPr>
          <a:xfrm>
            <a:off x="11119336" y="511085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6" name="Oval 325">
            <a:extLst>
              <a:ext uri="{FF2B5EF4-FFF2-40B4-BE49-F238E27FC236}">
                <a16:creationId xmlns:a16="http://schemas.microsoft.com/office/drawing/2014/main" id="{4980CE4D-F80F-4D21-9609-BCB00A0427F8}"/>
              </a:ext>
            </a:extLst>
          </p:cNvPr>
          <p:cNvSpPr/>
          <p:nvPr/>
        </p:nvSpPr>
        <p:spPr>
          <a:xfrm>
            <a:off x="11355749" y="5430395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F464D245-40AE-4C64-A15E-22A9B5095DB4}"/>
              </a:ext>
            </a:extLst>
          </p:cNvPr>
          <p:cNvSpPr/>
          <p:nvPr/>
        </p:nvSpPr>
        <p:spPr>
          <a:xfrm>
            <a:off x="11280304" y="5777897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04FEEF6B-9A07-4794-874B-D651D963492B}"/>
              </a:ext>
            </a:extLst>
          </p:cNvPr>
          <p:cNvSpPr/>
          <p:nvPr/>
        </p:nvSpPr>
        <p:spPr>
          <a:xfrm>
            <a:off x="11709903" y="511018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9" name="Oval 328">
            <a:extLst>
              <a:ext uri="{FF2B5EF4-FFF2-40B4-BE49-F238E27FC236}">
                <a16:creationId xmlns:a16="http://schemas.microsoft.com/office/drawing/2014/main" id="{E4230E6E-95FC-4643-9C18-085657CB4032}"/>
              </a:ext>
            </a:extLst>
          </p:cNvPr>
          <p:cNvSpPr/>
          <p:nvPr/>
        </p:nvSpPr>
        <p:spPr>
          <a:xfrm>
            <a:off x="10586896" y="5487342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A0B13478-A5FE-4EF7-A327-ACFB6A7513AB}"/>
              </a:ext>
            </a:extLst>
          </p:cNvPr>
          <p:cNvSpPr/>
          <p:nvPr/>
        </p:nvSpPr>
        <p:spPr>
          <a:xfrm>
            <a:off x="10772153" y="522121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3350D30E-82BA-407E-9C9F-8AD49378DEE4}"/>
              </a:ext>
            </a:extLst>
          </p:cNvPr>
          <p:cNvSpPr/>
          <p:nvPr/>
        </p:nvSpPr>
        <p:spPr>
          <a:xfrm>
            <a:off x="10452981" y="5184356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CC49E416-A14B-4C01-AC57-D531661D91DD}"/>
              </a:ext>
            </a:extLst>
          </p:cNvPr>
          <p:cNvSpPr/>
          <p:nvPr/>
        </p:nvSpPr>
        <p:spPr>
          <a:xfrm>
            <a:off x="11682594" y="5503605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EB32E665-FA0D-40E2-8F35-5E0F85BB89EF}"/>
              </a:ext>
            </a:extLst>
          </p:cNvPr>
          <p:cNvSpPr/>
          <p:nvPr/>
        </p:nvSpPr>
        <p:spPr>
          <a:xfrm>
            <a:off x="11031309" y="5559397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E3E4ADA6-A36A-4814-88D6-10272D73D856}"/>
              </a:ext>
            </a:extLst>
          </p:cNvPr>
          <p:cNvSpPr/>
          <p:nvPr/>
        </p:nvSpPr>
        <p:spPr>
          <a:xfrm>
            <a:off x="10869583" y="588597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980820" y="546377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085105" y="5756643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372177" y="5513467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784485" y="5827828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786595" y="6148814"/>
            <a:ext cx="266769" cy="266769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362813" y="620286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201087" y="652945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337033" y="5725535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548353" y="588670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784766" y="6206237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623475" y="6545475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709321" y="6553739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279379" y="6125958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>
            <a:off x="8021970" y="4273628"/>
            <a:ext cx="4170029" cy="261993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C1893C99-A3B1-4482-AE03-1FE1107C4731}"/>
              </a:ext>
            </a:extLst>
          </p:cNvPr>
          <p:cNvGrpSpPr/>
          <p:nvPr/>
        </p:nvGrpSpPr>
        <p:grpSpPr>
          <a:xfrm>
            <a:off x="862952" y="658412"/>
            <a:ext cx="1438760" cy="1435582"/>
            <a:chOff x="862952" y="658412"/>
            <a:chExt cx="1438760" cy="1435582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04EB7F9F-53F7-4472-B41A-B64F20F41565}"/>
                </a:ext>
              </a:extLst>
            </p:cNvPr>
            <p:cNvSpPr/>
            <p:nvPr/>
          </p:nvSpPr>
          <p:spPr>
            <a:xfrm>
              <a:off x="862952" y="658412"/>
              <a:ext cx="1438760" cy="143558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C5711113-C383-4A2D-9260-41CF4CD409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26" r="20588"/>
            <a:stretch/>
          </p:blipFill>
          <p:spPr>
            <a:xfrm>
              <a:off x="1011767" y="804961"/>
              <a:ext cx="1164166" cy="1149142"/>
            </a:xfrm>
            <a:custGeom>
              <a:avLst/>
              <a:gdLst>
                <a:gd name="connsiteX0" fmla="*/ 0 w 656166"/>
                <a:gd name="connsiteY0" fmla="*/ 0 h 647699"/>
                <a:gd name="connsiteX1" fmla="*/ 656166 w 656166"/>
                <a:gd name="connsiteY1" fmla="*/ 0 h 647699"/>
                <a:gd name="connsiteX2" fmla="*/ 656166 w 656166"/>
                <a:gd name="connsiteY2" fmla="*/ 647699 h 647699"/>
                <a:gd name="connsiteX3" fmla="*/ 0 w 656166"/>
                <a:gd name="connsiteY3" fmla="*/ 647699 h 647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6" h="647699">
                  <a:moveTo>
                    <a:pt x="0" y="0"/>
                  </a:moveTo>
                  <a:lnTo>
                    <a:pt x="656166" y="0"/>
                  </a:lnTo>
                  <a:lnTo>
                    <a:pt x="656166" y="647699"/>
                  </a:lnTo>
                  <a:lnTo>
                    <a:pt x="0" y="647699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  <a:effectLst/>
          </p:spPr>
        </p:pic>
      </p:grpSp>
      <p:sp>
        <p:nvSpPr>
          <p:cNvPr id="72" name="Oval 71">
            <a:extLst>
              <a:ext uri="{FF2B5EF4-FFF2-40B4-BE49-F238E27FC236}">
                <a16:creationId xmlns:a16="http://schemas.microsoft.com/office/drawing/2014/main" id="{357D06E5-DCB7-489E-B4EA-3B286A041AF4}"/>
              </a:ext>
            </a:extLst>
          </p:cNvPr>
          <p:cNvSpPr/>
          <p:nvPr/>
        </p:nvSpPr>
        <p:spPr>
          <a:xfrm>
            <a:off x="4807480" y="23733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268BFBF-D34A-443F-9D2F-A1EC094571FC}"/>
              </a:ext>
            </a:extLst>
          </p:cNvPr>
          <p:cNvSpPr/>
          <p:nvPr/>
        </p:nvSpPr>
        <p:spPr>
          <a:xfrm>
            <a:off x="6097059" y="23733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AE93C65-1C84-4929-81C5-EA4ABCE0699B}"/>
              </a:ext>
            </a:extLst>
          </p:cNvPr>
          <p:cNvSpPr/>
          <p:nvPr/>
        </p:nvSpPr>
        <p:spPr>
          <a:xfrm>
            <a:off x="4803247" y="530701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FC884691-8F34-4776-A161-2E47998BFD10}"/>
              </a:ext>
            </a:extLst>
          </p:cNvPr>
          <p:cNvSpPr/>
          <p:nvPr/>
        </p:nvSpPr>
        <p:spPr>
          <a:xfrm>
            <a:off x="6092826" y="530701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8647D28E-9CCB-44C9-8861-22AB1426BC1F}"/>
              </a:ext>
            </a:extLst>
          </p:cNvPr>
          <p:cNvSpPr/>
          <p:nvPr/>
        </p:nvSpPr>
        <p:spPr>
          <a:xfrm>
            <a:off x="5453064" y="301466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806B164A-8316-4202-8284-FC4ACD1BE40E}"/>
              </a:ext>
            </a:extLst>
          </p:cNvPr>
          <p:cNvSpPr/>
          <p:nvPr/>
        </p:nvSpPr>
        <p:spPr>
          <a:xfrm>
            <a:off x="4798679" y="23860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1779B61-B1AB-45CB-85DD-C6EF0F907901}"/>
              </a:ext>
            </a:extLst>
          </p:cNvPr>
          <p:cNvSpPr/>
          <p:nvPr/>
        </p:nvSpPr>
        <p:spPr>
          <a:xfrm>
            <a:off x="6100764" y="236908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FE29C11-2FE9-4C57-977B-BFE2C6077E06}"/>
              </a:ext>
            </a:extLst>
          </p:cNvPr>
          <p:cNvSpPr/>
          <p:nvPr/>
        </p:nvSpPr>
        <p:spPr>
          <a:xfrm>
            <a:off x="4799014" y="36687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8714662-A841-4D37-8779-E4C6D6F6B76D}"/>
              </a:ext>
            </a:extLst>
          </p:cNvPr>
          <p:cNvSpPr/>
          <p:nvPr/>
        </p:nvSpPr>
        <p:spPr>
          <a:xfrm>
            <a:off x="6094414" y="367506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E5A127-E479-4E56-82E7-1B12208D1123}"/>
              </a:ext>
            </a:extLst>
          </p:cNvPr>
          <p:cNvSpPr/>
          <p:nvPr/>
        </p:nvSpPr>
        <p:spPr>
          <a:xfrm>
            <a:off x="2489067" y="453242"/>
            <a:ext cx="4247949" cy="13988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Tuong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Tuong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ToaDoDiTheoLuat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CachDi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000" b="1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C421E7-6DFD-4588-8D58-C342C7F14235}"/>
              </a:ext>
            </a:extLst>
          </p:cNvPr>
          <p:cNvSpPr/>
          <p:nvPr/>
        </p:nvSpPr>
        <p:spPr>
          <a:xfrm>
            <a:off x="7263866" y="885884"/>
            <a:ext cx="4517456" cy="42421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Tuong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Tuong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-&gt;Index = 5;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Tuong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(1, 3);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(1, 7);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(10, 3);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(10, 7);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000" b="1" i="1" dirty="0"/>
          </a:p>
        </p:txBody>
      </p:sp>
      <p:pic>
        <p:nvPicPr>
          <p:cNvPr id="2050" name="Picture 2" descr="elephant STICKER">
            <a:extLst>
              <a:ext uri="{FF2B5EF4-FFF2-40B4-BE49-F238E27FC236}">
                <a16:creationId xmlns:a16="http://schemas.microsoft.com/office/drawing/2014/main" id="{29851D0E-F004-4D0E-8F40-B9F292CC18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562" y="5080000"/>
            <a:ext cx="1701132" cy="1701132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4692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22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2" dur="1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22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1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8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3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8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2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8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22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7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6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3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3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9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4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2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7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500"/>
                            </p:stCondLst>
                            <p:childTnLst>
                              <p:par>
                                <p:cTn id="16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00"/>
                            </p:stCondLst>
                            <p:childTnLst>
                              <p:par>
                                <p:cTn id="17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5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0" presetClass="entr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7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7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" grpId="0" animBg="1"/>
      <p:bldP spid="312" grpId="1" animBg="1"/>
      <p:bldP spid="313" grpId="0" animBg="1"/>
      <p:bldP spid="313" grpId="1" animBg="1"/>
      <p:bldP spid="314" grpId="0" animBg="1"/>
      <p:bldP spid="314" grpId="1" animBg="1"/>
      <p:bldP spid="315" grpId="0" animBg="1"/>
      <p:bldP spid="315" grpId="1" animBg="1"/>
      <p:bldP spid="316" grpId="0" animBg="1"/>
      <p:bldP spid="316" grpId="1" animBg="1"/>
      <p:bldP spid="317" grpId="0" animBg="1"/>
      <p:bldP spid="317" grpId="1" animBg="1"/>
      <p:bldP spid="318" grpId="0" animBg="1"/>
      <p:bldP spid="318" grpId="1" animBg="1"/>
      <p:bldP spid="319" grpId="0" animBg="1"/>
      <p:bldP spid="319" grpId="1" animBg="1"/>
      <p:bldP spid="320" grpId="0" animBg="1"/>
      <p:bldP spid="320" grpId="1" animBg="1"/>
      <p:bldP spid="321" grpId="0" animBg="1"/>
      <p:bldP spid="321" grpId="1" animBg="1"/>
      <p:bldP spid="322" grpId="0" animBg="1"/>
      <p:bldP spid="322" grpId="1" animBg="1"/>
      <p:bldP spid="323" grpId="0" animBg="1"/>
      <p:bldP spid="323" grpId="1" animBg="1"/>
      <p:bldP spid="324" grpId="0" animBg="1"/>
      <p:bldP spid="324" grpId="1" animBg="1"/>
      <p:bldP spid="325" grpId="0" animBg="1"/>
      <p:bldP spid="325" grpId="1" animBg="1"/>
      <p:bldP spid="326" grpId="0" animBg="1"/>
      <p:bldP spid="326" grpId="1" animBg="1"/>
      <p:bldP spid="327" grpId="0" animBg="1"/>
      <p:bldP spid="327" grpId="1" animBg="1"/>
      <p:bldP spid="328" grpId="0" animBg="1"/>
      <p:bldP spid="328" grpId="1" animBg="1"/>
      <p:bldP spid="329" grpId="0" animBg="1"/>
      <p:bldP spid="329" grpId="1" animBg="1"/>
      <p:bldP spid="330" grpId="0" animBg="1"/>
      <p:bldP spid="330" grpId="1" animBg="1"/>
      <p:bldP spid="331" grpId="0" animBg="1"/>
      <p:bldP spid="331" grpId="1" animBg="1"/>
      <p:bldP spid="332" grpId="0" animBg="1"/>
      <p:bldP spid="332" grpId="1" animBg="1"/>
      <p:bldP spid="333" grpId="0" animBg="1"/>
      <p:bldP spid="333" grpId="1" animBg="1"/>
      <p:bldP spid="334" grpId="0" animBg="1"/>
      <p:bldP spid="334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108" grpId="0" animBg="1"/>
      <p:bldP spid="72" grpId="0" animBg="1"/>
      <p:bldP spid="72" grpId="1" animBg="1"/>
      <p:bldP spid="73" grpId="0" animBg="1"/>
      <p:bldP spid="73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8" grpId="0" animBg="1"/>
      <p:bldP spid="80" grpId="0" animBg="1"/>
      <p:bldP spid="95" grpId="0" animBg="1"/>
      <p:bldP spid="9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63AD916-2DE3-4A8B-A84A-11808473681D}"/>
              </a:ext>
            </a:extLst>
          </p:cNvPr>
          <p:cNvGrpSpPr/>
          <p:nvPr/>
        </p:nvGrpSpPr>
        <p:grpSpPr>
          <a:xfrm>
            <a:off x="3917950" y="2317175"/>
            <a:ext cx="3003550" cy="3547349"/>
            <a:chOff x="3917950" y="2317175"/>
            <a:chExt cx="3003550" cy="354734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E18D74C-6957-4A28-A751-AB21F892F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17950" y="2317175"/>
              <a:ext cx="3003550" cy="3547349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FD11A4BA-A339-41B0-A7DA-F2AB5A3ADF2B}"/>
                </a:ext>
              </a:extLst>
            </p:cNvPr>
            <p:cNvGrpSpPr/>
            <p:nvPr/>
          </p:nvGrpSpPr>
          <p:grpSpPr>
            <a:xfrm>
              <a:off x="5211233" y="4748741"/>
              <a:ext cx="647701" cy="643467"/>
              <a:chOff x="5211233" y="2453216"/>
              <a:chExt cx="647701" cy="643467"/>
            </a:xfrm>
          </p:grpSpPr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C7F553CB-B78D-41F5-9250-0FD038D15F65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93A207D4-61F1-4BC5-A5FD-B1FCCEC967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E28AACCF-1723-4033-8C81-D2BA343B39CB}"/>
                </a:ext>
              </a:extLst>
            </p:cNvPr>
            <p:cNvGrpSpPr/>
            <p:nvPr/>
          </p:nvGrpSpPr>
          <p:grpSpPr>
            <a:xfrm>
              <a:off x="5211233" y="2453216"/>
              <a:ext cx="647701" cy="643467"/>
              <a:chOff x="5211233" y="2453216"/>
              <a:chExt cx="647701" cy="643467"/>
            </a:xfrm>
          </p:grpSpPr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CE40DFE2-9A48-4971-878A-79A5383E6C16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432B4852-3534-431C-966B-9390736FD4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2" name="Oval 311">
            <a:extLst>
              <a:ext uri="{FF2B5EF4-FFF2-40B4-BE49-F238E27FC236}">
                <a16:creationId xmlns:a16="http://schemas.microsoft.com/office/drawing/2014/main" id="{3FFA1892-CF00-48FC-ADC8-B402F385CAF8}"/>
              </a:ext>
            </a:extLst>
          </p:cNvPr>
          <p:cNvSpPr/>
          <p:nvPr/>
        </p:nvSpPr>
        <p:spPr>
          <a:xfrm>
            <a:off x="9769583" y="541606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DEB9ACC8-5AD6-4478-955D-CF835060B5FE}"/>
              </a:ext>
            </a:extLst>
          </p:cNvPr>
          <p:cNvSpPr/>
          <p:nvPr/>
        </p:nvSpPr>
        <p:spPr>
          <a:xfrm>
            <a:off x="9873868" y="5708930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7164EF88-6E83-49E1-A1B0-90800EE36585}"/>
              </a:ext>
            </a:extLst>
          </p:cNvPr>
          <p:cNvSpPr/>
          <p:nvPr/>
        </p:nvSpPr>
        <p:spPr>
          <a:xfrm>
            <a:off x="10160940" y="5465754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B11C816E-419B-44B0-A7AD-B55965140CD0}"/>
              </a:ext>
            </a:extLst>
          </p:cNvPr>
          <p:cNvSpPr/>
          <p:nvPr/>
        </p:nvSpPr>
        <p:spPr>
          <a:xfrm>
            <a:off x="9573248" y="5780115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B13DD5D6-1E20-4BEC-881C-69D09451A057}"/>
              </a:ext>
            </a:extLst>
          </p:cNvPr>
          <p:cNvSpPr/>
          <p:nvPr/>
        </p:nvSpPr>
        <p:spPr>
          <a:xfrm>
            <a:off x="9575358" y="6101101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8B4CE590-8AF9-498A-8282-F018F26BAA78}"/>
              </a:ext>
            </a:extLst>
          </p:cNvPr>
          <p:cNvSpPr/>
          <p:nvPr/>
        </p:nvSpPr>
        <p:spPr>
          <a:xfrm>
            <a:off x="10151576" y="615515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E065D30E-CC9C-4429-B9D5-33451C01741E}"/>
              </a:ext>
            </a:extLst>
          </p:cNvPr>
          <p:cNvSpPr/>
          <p:nvPr/>
        </p:nvSpPr>
        <p:spPr>
          <a:xfrm>
            <a:off x="9989850" y="648173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BDB96A7E-237E-4566-B49C-133FD2885CC2}"/>
              </a:ext>
            </a:extLst>
          </p:cNvPr>
          <p:cNvSpPr/>
          <p:nvPr/>
        </p:nvSpPr>
        <p:spPr>
          <a:xfrm>
            <a:off x="9125796" y="567782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FE142DE4-9F85-487C-90EF-929BF15FB46D}"/>
              </a:ext>
            </a:extLst>
          </p:cNvPr>
          <p:cNvSpPr/>
          <p:nvPr/>
        </p:nvSpPr>
        <p:spPr>
          <a:xfrm>
            <a:off x="10337116" y="583898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FDFA5C42-AED7-45AB-8375-49DE72CF37B1}"/>
              </a:ext>
            </a:extLst>
          </p:cNvPr>
          <p:cNvSpPr/>
          <p:nvPr/>
        </p:nvSpPr>
        <p:spPr>
          <a:xfrm>
            <a:off x="10573529" y="6158524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5F8321F9-D866-4EEF-919D-F6E6E3A7CAAB}"/>
              </a:ext>
            </a:extLst>
          </p:cNvPr>
          <p:cNvSpPr/>
          <p:nvPr/>
        </p:nvSpPr>
        <p:spPr>
          <a:xfrm>
            <a:off x="9412238" y="6497762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F2B06315-8F2A-4B54-A7B8-6A752B2C5A4B}"/>
              </a:ext>
            </a:extLst>
          </p:cNvPr>
          <p:cNvSpPr/>
          <p:nvPr/>
        </p:nvSpPr>
        <p:spPr>
          <a:xfrm>
            <a:off x="10498084" y="6506026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C1C46C70-7C89-4DDE-A3E7-7396933BF7FF}"/>
              </a:ext>
            </a:extLst>
          </p:cNvPr>
          <p:cNvSpPr/>
          <p:nvPr/>
        </p:nvSpPr>
        <p:spPr>
          <a:xfrm>
            <a:off x="9008995" y="6224145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0062BA91-DB04-419D-9F4A-A690C48579AE}"/>
              </a:ext>
            </a:extLst>
          </p:cNvPr>
          <p:cNvSpPr/>
          <p:nvPr/>
        </p:nvSpPr>
        <p:spPr>
          <a:xfrm>
            <a:off x="11119336" y="511085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6" name="Oval 325">
            <a:extLst>
              <a:ext uri="{FF2B5EF4-FFF2-40B4-BE49-F238E27FC236}">
                <a16:creationId xmlns:a16="http://schemas.microsoft.com/office/drawing/2014/main" id="{4980CE4D-F80F-4D21-9609-BCB00A0427F8}"/>
              </a:ext>
            </a:extLst>
          </p:cNvPr>
          <p:cNvSpPr/>
          <p:nvPr/>
        </p:nvSpPr>
        <p:spPr>
          <a:xfrm>
            <a:off x="11355749" y="5430395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F464D245-40AE-4C64-A15E-22A9B5095DB4}"/>
              </a:ext>
            </a:extLst>
          </p:cNvPr>
          <p:cNvSpPr/>
          <p:nvPr/>
        </p:nvSpPr>
        <p:spPr>
          <a:xfrm>
            <a:off x="11280304" y="5777897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04FEEF6B-9A07-4794-874B-D651D963492B}"/>
              </a:ext>
            </a:extLst>
          </p:cNvPr>
          <p:cNvSpPr/>
          <p:nvPr/>
        </p:nvSpPr>
        <p:spPr>
          <a:xfrm>
            <a:off x="11709903" y="511018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9" name="Oval 328">
            <a:extLst>
              <a:ext uri="{FF2B5EF4-FFF2-40B4-BE49-F238E27FC236}">
                <a16:creationId xmlns:a16="http://schemas.microsoft.com/office/drawing/2014/main" id="{E4230E6E-95FC-4643-9C18-085657CB4032}"/>
              </a:ext>
            </a:extLst>
          </p:cNvPr>
          <p:cNvSpPr/>
          <p:nvPr/>
        </p:nvSpPr>
        <p:spPr>
          <a:xfrm>
            <a:off x="10586896" y="5487342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A0B13478-A5FE-4EF7-A327-ACFB6A7513AB}"/>
              </a:ext>
            </a:extLst>
          </p:cNvPr>
          <p:cNvSpPr/>
          <p:nvPr/>
        </p:nvSpPr>
        <p:spPr>
          <a:xfrm>
            <a:off x="10772153" y="522121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3350D30E-82BA-407E-9C9F-8AD49378DEE4}"/>
              </a:ext>
            </a:extLst>
          </p:cNvPr>
          <p:cNvSpPr/>
          <p:nvPr/>
        </p:nvSpPr>
        <p:spPr>
          <a:xfrm>
            <a:off x="10452981" y="5184356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CC49E416-A14B-4C01-AC57-D531661D91DD}"/>
              </a:ext>
            </a:extLst>
          </p:cNvPr>
          <p:cNvSpPr/>
          <p:nvPr/>
        </p:nvSpPr>
        <p:spPr>
          <a:xfrm>
            <a:off x="11682594" y="5503605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EB32E665-FA0D-40E2-8F35-5E0F85BB89EF}"/>
              </a:ext>
            </a:extLst>
          </p:cNvPr>
          <p:cNvSpPr/>
          <p:nvPr/>
        </p:nvSpPr>
        <p:spPr>
          <a:xfrm>
            <a:off x="11031309" y="5559397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E3E4ADA6-A36A-4814-88D6-10272D73D856}"/>
              </a:ext>
            </a:extLst>
          </p:cNvPr>
          <p:cNvSpPr/>
          <p:nvPr/>
        </p:nvSpPr>
        <p:spPr>
          <a:xfrm>
            <a:off x="10869583" y="588597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980820" y="546377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085105" y="5756643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372177" y="5513467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784485" y="5827828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786595" y="6148814"/>
            <a:ext cx="266769" cy="266769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362813" y="620286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201087" y="652945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337033" y="5725535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548353" y="588670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784766" y="6206237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623475" y="6545475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709321" y="6553739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279379" y="6125958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 flipH="1">
            <a:off x="0" y="4273628"/>
            <a:ext cx="4170029" cy="261993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23FEA8D-7DF3-471C-B940-F0954F890438}"/>
              </a:ext>
            </a:extLst>
          </p:cNvPr>
          <p:cNvGrpSpPr/>
          <p:nvPr/>
        </p:nvGrpSpPr>
        <p:grpSpPr>
          <a:xfrm>
            <a:off x="862952" y="658412"/>
            <a:ext cx="1438760" cy="1435582"/>
            <a:chOff x="862952" y="658412"/>
            <a:chExt cx="1438760" cy="1435582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04EB7F9F-53F7-4472-B41A-B64F20F41565}"/>
                </a:ext>
              </a:extLst>
            </p:cNvPr>
            <p:cNvSpPr/>
            <p:nvPr/>
          </p:nvSpPr>
          <p:spPr>
            <a:xfrm>
              <a:off x="862952" y="658412"/>
              <a:ext cx="1438760" cy="143558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83C810D9-1665-4C1C-BA52-199602CCE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00" r="19455"/>
            <a:stretch/>
          </p:blipFill>
          <p:spPr>
            <a:xfrm>
              <a:off x="1007533" y="871379"/>
              <a:ext cx="1149350" cy="1016306"/>
            </a:xfrm>
            <a:custGeom>
              <a:avLst/>
              <a:gdLst>
                <a:gd name="connsiteX0" fmla="*/ 0 w 658282"/>
                <a:gd name="connsiteY0" fmla="*/ 0 h 582083"/>
                <a:gd name="connsiteX1" fmla="*/ 658282 w 658282"/>
                <a:gd name="connsiteY1" fmla="*/ 0 h 582083"/>
                <a:gd name="connsiteX2" fmla="*/ 658282 w 658282"/>
                <a:gd name="connsiteY2" fmla="*/ 582083 h 582083"/>
                <a:gd name="connsiteX3" fmla="*/ 0 w 658282"/>
                <a:gd name="connsiteY3" fmla="*/ 582083 h 58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282" h="582083">
                  <a:moveTo>
                    <a:pt x="0" y="0"/>
                  </a:moveTo>
                  <a:lnTo>
                    <a:pt x="658282" y="0"/>
                  </a:lnTo>
                  <a:lnTo>
                    <a:pt x="658282" y="582083"/>
                  </a:lnTo>
                  <a:lnTo>
                    <a:pt x="0" y="582083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  <a:effectLst/>
          </p:spPr>
        </p:pic>
      </p:grpSp>
      <p:sp>
        <p:nvSpPr>
          <p:cNvPr id="72" name="Oval 71">
            <a:extLst>
              <a:ext uri="{FF2B5EF4-FFF2-40B4-BE49-F238E27FC236}">
                <a16:creationId xmlns:a16="http://schemas.microsoft.com/office/drawing/2014/main" id="{357D06E5-DCB7-489E-B4EA-3B286A041AF4}"/>
              </a:ext>
            </a:extLst>
          </p:cNvPr>
          <p:cNvSpPr/>
          <p:nvPr/>
        </p:nvSpPr>
        <p:spPr>
          <a:xfrm>
            <a:off x="5133447" y="23733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268BFBF-D34A-443F-9D2F-A1EC094571FC}"/>
              </a:ext>
            </a:extLst>
          </p:cNvPr>
          <p:cNvSpPr/>
          <p:nvPr/>
        </p:nvSpPr>
        <p:spPr>
          <a:xfrm>
            <a:off x="5771092" y="23733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AE93C65-1C84-4929-81C5-EA4ABCE0699B}"/>
              </a:ext>
            </a:extLst>
          </p:cNvPr>
          <p:cNvSpPr/>
          <p:nvPr/>
        </p:nvSpPr>
        <p:spPr>
          <a:xfrm>
            <a:off x="5129214" y="530701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FC884691-8F34-4776-A161-2E47998BFD10}"/>
              </a:ext>
            </a:extLst>
          </p:cNvPr>
          <p:cNvSpPr/>
          <p:nvPr/>
        </p:nvSpPr>
        <p:spPr>
          <a:xfrm>
            <a:off x="5779559" y="530701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8647D28E-9CCB-44C9-8861-22AB1426BC1F}"/>
              </a:ext>
            </a:extLst>
          </p:cNvPr>
          <p:cNvSpPr/>
          <p:nvPr/>
        </p:nvSpPr>
        <p:spPr>
          <a:xfrm>
            <a:off x="5453064" y="2688696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806B164A-8316-4202-8284-FC4ACD1BE40E}"/>
              </a:ext>
            </a:extLst>
          </p:cNvPr>
          <p:cNvSpPr/>
          <p:nvPr/>
        </p:nvSpPr>
        <p:spPr>
          <a:xfrm>
            <a:off x="5128879" y="23860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1779B61-B1AB-45CB-85DD-C6EF0F907901}"/>
              </a:ext>
            </a:extLst>
          </p:cNvPr>
          <p:cNvSpPr/>
          <p:nvPr/>
        </p:nvSpPr>
        <p:spPr>
          <a:xfrm>
            <a:off x="5770564" y="236908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FE29C11-2FE9-4C57-977B-BFE2C6077E06}"/>
              </a:ext>
            </a:extLst>
          </p:cNvPr>
          <p:cNvSpPr/>
          <p:nvPr/>
        </p:nvSpPr>
        <p:spPr>
          <a:xfrm>
            <a:off x="5129214" y="3016780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8714662-A841-4D37-8779-E4C6D6F6B76D}"/>
              </a:ext>
            </a:extLst>
          </p:cNvPr>
          <p:cNvSpPr/>
          <p:nvPr/>
        </p:nvSpPr>
        <p:spPr>
          <a:xfrm>
            <a:off x="5764214" y="302736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Captain America Superhero Sticker by Marvel">
            <a:extLst>
              <a:ext uri="{FF2B5EF4-FFF2-40B4-BE49-F238E27FC236}">
                <a16:creationId xmlns:a16="http://schemas.microsoft.com/office/drawing/2014/main" id="{D1FE319F-7804-40A3-AD0F-861BE3EEFFF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11759">
            <a:off x="1757144" y="5327314"/>
            <a:ext cx="1593520" cy="1593520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C29C55C-4BCB-431E-9853-83E0D2DEF6F7}"/>
              </a:ext>
            </a:extLst>
          </p:cNvPr>
          <p:cNvSpPr/>
          <p:nvPr/>
        </p:nvSpPr>
        <p:spPr>
          <a:xfrm>
            <a:off x="2485145" y="455061"/>
            <a:ext cx="4729213" cy="13988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Si();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ToaDoDiTheoLuat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CachDi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000" b="1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1906B6-9EBC-4292-84F7-84C5B16AE63F}"/>
              </a:ext>
            </a:extLst>
          </p:cNvPr>
          <p:cNvSpPr/>
          <p:nvPr/>
        </p:nvSpPr>
        <p:spPr>
          <a:xfrm>
            <a:off x="7288819" y="1330960"/>
            <a:ext cx="4361315" cy="42421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::Si()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-&gt;Index = 6;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13)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(1, 4);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(1, 6);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13)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(10, 4);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(10, 6);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000" b="1" i="1" dirty="0"/>
          </a:p>
        </p:txBody>
      </p:sp>
    </p:spTree>
    <p:extLst>
      <p:ext uri="{BB962C8B-B14F-4D97-AF65-F5344CB8AC3E}">
        <p14:creationId xmlns:p14="http://schemas.microsoft.com/office/powerpoint/2010/main" val="1995371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22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2" dur="1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22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1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8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3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8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2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8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22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7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6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3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3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9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4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2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7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500"/>
                            </p:stCondLst>
                            <p:childTnLst>
                              <p:par>
                                <p:cTn id="16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00"/>
                            </p:stCondLst>
                            <p:childTnLst>
                              <p:par>
                                <p:cTn id="17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5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0" presetClass="entr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7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7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" grpId="0" animBg="1"/>
      <p:bldP spid="312" grpId="1" animBg="1"/>
      <p:bldP spid="313" grpId="0" animBg="1"/>
      <p:bldP spid="313" grpId="1" animBg="1"/>
      <p:bldP spid="314" grpId="0" animBg="1"/>
      <p:bldP spid="314" grpId="1" animBg="1"/>
      <p:bldP spid="315" grpId="0" animBg="1"/>
      <p:bldP spid="315" grpId="1" animBg="1"/>
      <p:bldP spid="316" grpId="0" animBg="1"/>
      <p:bldP spid="316" grpId="1" animBg="1"/>
      <p:bldP spid="317" grpId="0" animBg="1"/>
      <p:bldP spid="317" grpId="1" animBg="1"/>
      <p:bldP spid="318" grpId="0" animBg="1"/>
      <p:bldP spid="318" grpId="1" animBg="1"/>
      <p:bldP spid="319" grpId="0" animBg="1"/>
      <p:bldP spid="319" grpId="1" animBg="1"/>
      <p:bldP spid="320" grpId="0" animBg="1"/>
      <p:bldP spid="320" grpId="1" animBg="1"/>
      <p:bldP spid="321" grpId="0" animBg="1"/>
      <p:bldP spid="321" grpId="1" animBg="1"/>
      <p:bldP spid="322" grpId="0" animBg="1"/>
      <p:bldP spid="322" grpId="1" animBg="1"/>
      <p:bldP spid="323" grpId="0" animBg="1"/>
      <p:bldP spid="323" grpId="1" animBg="1"/>
      <p:bldP spid="324" grpId="0" animBg="1"/>
      <p:bldP spid="324" grpId="1" animBg="1"/>
      <p:bldP spid="325" grpId="0" animBg="1"/>
      <p:bldP spid="325" grpId="1" animBg="1"/>
      <p:bldP spid="326" grpId="0" animBg="1"/>
      <p:bldP spid="326" grpId="1" animBg="1"/>
      <p:bldP spid="327" grpId="0" animBg="1"/>
      <p:bldP spid="327" grpId="1" animBg="1"/>
      <p:bldP spid="328" grpId="0" animBg="1"/>
      <p:bldP spid="328" grpId="1" animBg="1"/>
      <p:bldP spid="329" grpId="0" animBg="1"/>
      <p:bldP spid="329" grpId="1" animBg="1"/>
      <p:bldP spid="330" grpId="0" animBg="1"/>
      <p:bldP spid="330" grpId="1" animBg="1"/>
      <p:bldP spid="331" grpId="0" animBg="1"/>
      <p:bldP spid="331" grpId="1" animBg="1"/>
      <p:bldP spid="332" grpId="0" animBg="1"/>
      <p:bldP spid="332" grpId="1" animBg="1"/>
      <p:bldP spid="333" grpId="0" animBg="1"/>
      <p:bldP spid="333" grpId="1" animBg="1"/>
      <p:bldP spid="334" grpId="0" animBg="1"/>
      <p:bldP spid="334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108" grpId="0" animBg="1"/>
      <p:bldP spid="72" grpId="0" animBg="1"/>
      <p:bldP spid="72" grpId="1" animBg="1"/>
      <p:bldP spid="73" grpId="0" animBg="1"/>
      <p:bldP spid="73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8" grpId="0" animBg="1"/>
      <p:bldP spid="80" grpId="0" animBg="1"/>
      <p:bldP spid="95" grpId="0" animBg="1"/>
      <p:bldP spid="9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63AD916-2DE3-4A8B-A84A-11808473681D}"/>
              </a:ext>
            </a:extLst>
          </p:cNvPr>
          <p:cNvGrpSpPr/>
          <p:nvPr/>
        </p:nvGrpSpPr>
        <p:grpSpPr>
          <a:xfrm>
            <a:off x="3917950" y="2317175"/>
            <a:ext cx="3003550" cy="3547349"/>
            <a:chOff x="3917950" y="2317175"/>
            <a:chExt cx="3003550" cy="354734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E18D74C-6957-4A28-A751-AB21F892F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17950" y="2317175"/>
              <a:ext cx="3003550" cy="3547349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FD11A4BA-A339-41B0-A7DA-F2AB5A3ADF2B}"/>
                </a:ext>
              </a:extLst>
            </p:cNvPr>
            <p:cNvGrpSpPr/>
            <p:nvPr/>
          </p:nvGrpSpPr>
          <p:grpSpPr>
            <a:xfrm>
              <a:off x="5211233" y="4748741"/>
              <a:ext cx="647701" cy="643467"/>
              <a:chOff x="5211233" y="2453216"/>
              <a:chExt cx="647701" cy="643467"/>
            </a:xfrm>
          </p:grpSpPr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C7F553CB-B78D-41F5-9250-0FD038D15F65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93A207D4-61F1-4BC5-A5FD-B1FCCEC967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E28AACCF-1723-4033-8C81-D2BA343B39CB}"/>
                </a:ext>
              </a:extLst>
            </p:cNvPr>
            <p:cNvGrpSpPr/>
            <p:nvPr/>
          </p:nvGrpSpPr>
          <p:grpSpPr>
            <a:xfrm>
              <a:off x="5211233" y="2453216"/>
              <a:ext cx="647701" cy="643467"/>
              <a:chOff x="5211233" y="2453216"/>
              <a:chExt cx="647701" cy="643467"/>
            </a:xfrm>
          </p:grpSpPr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CE40DFE2-9A48-4971-878A-79A5383E6C16}"/>
                  </a:ext>
                </a:extLst>
              </p:cNvPr>
              <p:cNvCxnSpPr/>
              <p:nvPr/>
            </p:nvCxnSpPr>
            <p:spPr>
              <a:xfrm>
                <a:off x="5211233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432B4852-3534-431C-966B-9390736FD4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5467" y="2453216"/>
                <a:ext cx="643467" cy="643467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2" name="Oval 311">
            <a:extLst>
              <a:ext uri="{FF2B5EF4-FFF2-40B4-BE49-F238E27FC236}">
                <a16:creationId xmlns:a16="http://schemas.microsoft.com/office/drawing/2014/main" id="{3FFA1892-CF00-48FC-ADC8-B402F385CAF8}"/>
              </a:ext>
            </a:extLst>
          </p:cNvPr>
          <p:cNvSpPr/>
          <p:nvPr/>
        </p:nvSpPr>
        <p:spPr>
          <a:xfrm>
            <a:off x="9769583" y="541606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DEB9ACC8-5AD6-4478-955D-CF835060B5FE}"/>
              </a:ext>
            </a:extLst>
          </p:cNvPr>
          <p:cNvSpPr/>
          <p:nvPr/>
        </p:nvSpPr>
        <p:spPr>
          <a:xfrm>
            <a:off x="9873868" y="5708930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7164EF88-6E83-49E1-A1B0-90800EE36585}"/>
              </a:ext>
            </a:extLst>
          </p:cNvPr>
          <p:cNvSpPr/>
          <p:nvPr/>
        </p:nvSpPr>
        <p:spPr>
          <a:xfrm>
            <a:off x="10160940" y="5465754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B11C816E-419B-44B0-A7AD-B55965140CD0}"/>
              </a:ext>
            </a:extLst>
          </p:cNvPr>
          <p:cNvSpPr/>
          <p:nvPr/>
        </p:nvSpPr>
        <p:spPr>
          <a:xfrm>
            <a:off x="9573248" y="5780115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B13DD5D6-1E20-4BEC-881C-69D09451A057}"/>
              </a:ext>
            </a:extLst>
          </p:cNvPr>
          <p:cNvSpPr/>
          <p:nvPr/>
        </p:nvSpPr>
        <p:spPr>
          <a:xfrm>
            <a:off x="9575358" y="6101101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8B4CE590-8AF9-498A-8282-F018F26BAA78}"/>
              </a:ext>
            </a:extLst>
          </p:cNvPr>
          <p:cNvSpPr/>
          <p:nvPr/>
        </p:nvSpPr>
        <p:spPr>
          <a:xfrm>
            <a:off x="10151576" y="615515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E065D30E-CC9C-4429-B9D5-33451C01741E}"/>
              </a:ext>
            </a:extLst>
          </p:cNvPr>
          <p:cNvSpPr/>
          <p:nvPr/>
        </p:nvSpPr>
        <p:spPr>
          <a:xfrm>
            <a:off x="9989850" y="648173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BDB96A7E-237E-4566-B49C-133FD2885CC2}"/>
              </a:ext>
            </a:extLst>
          </p:cNvPr>
          <p:cNvSpPr/>
          <p:nvPr/>
        </p:nvSpPr>
        <p:spPr>
          <a:xfrm>
            <a:off x="9125796" y="567782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FE142DE4-9F85-487C-90EF-929BF15FB46D}"/>
              </a:ext>
            </a:extLst>
          </p:cNvPr>
          <p:cNvSpPr/>
          <p:nvPr/>
        </p:nvSpPr>
        <p:spPr>
          <a:xfrm>
            <a:off x="10337116" y="583898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FDFA5C42-AED7-45AB-8375-49DE72CF37B1}"/>
              </a:ext>
            </a:extLst>
          </p:cNvPr>
          <p:cNvSpPr/>
          <p:nvPr/>
        </p:nvSpPr>
        <p:spPr>
          <a:xfrm>
            <a:off x="10573529" y="6158524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5F8321F9-D866-4EEF-919D-F6E6E3A7CAAB}"/>
              </a:ext>
            </a:extLst>
          </p:cNvPr>
          <p:cNvSpPr/>
          <p:nvPr/>
        </p:nvSpPr>
        <p:spPr>
          <a:xfrm>
            <a:off x="9412238" y="6497762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F2B06315-8F2A-4B54-A7B8-6A752B2C5A4B}"/>
              </a:ext>
            </a:extLst>
          </p:cNvPr>
          <p:cNvSpPr/>
          <p:nvPr/>
        </p:nvSpPr>
        <p:spPr>
          <a:xfrm>
            <a:off x="10498084" y="6506026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C1C46C70-7C89-4DDE-A3E7-7396933BF7FF}"/>
              </a:ext>
            </a:extLst>
          </p:cNvPr>
          <p:cNvSpPr/>
          <p:nvPr/>
        </p:nvSpPr>
        <p:spPr>
          <a:xfrm>
            <a:off x="9008995" y="6224145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0062BA91-DB04-419D-9F4A-A690C48579AE}"/>
              </a:ext>
            </a:extLst>
          </p:cNvPr>
          <p:cNvSpPr/>
          <p:nvPr/>
        </p:nvSpPr>
        <p:spPr>
          <a:xfrm>
            <a:off x="11119336" y="511085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6" name="Oval 325">
            <a:extLst>
              <a:ext uri="{FF2B5EF4-FFF2-40B4-BE49-F238E27FC236}">
                <a16:creationId xmlns:a16="http://schemas.microsoft.com/office/drawing/2014/main" id="{4980CE4D-F80F-4D21-9609-BCB00A0427F8}"/>
              </a:ext>
            </a:extLst>
          </p:cNvPr>
          <p:cNvSpPr/>
          <p:nvPr/>
        </p:nvSpPr>
        <p:spPr>
          <a:xfrm>
            <a:off x="11355749" y="5430395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F464D245-40AE-4C64-A15E-22A9B5095DB4}"/>
              </a:ext>
            </a:extLst>
          </p:cNvPr>
          <p:cNvSpPr/>
          <p:nvPr/>
        </p:nvSpPr>
        <p:spPr>
          <a:xfrm>
            <a:off x="11280304" y="5777897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04FEEF6B-9A07-4794-874B-D651D963492B}"/>
              </a:ext>
            </a:extLst>
          </p:cNvPr>
          <p:cNvSpPr/>
          <p:nvPr/>
        </p:nvSpPr>
        <p:spPr>
          <a:xfrm>
            <a:off x="11709903" y="511018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9" name="Oval 328">
            <a:extLst>
              <a:ext uri="{FF2B5EF4-FFF2-40B4-BE49-F238E27FC236}">
                <a16:creationId xmlns:a16="http://schemas.microsoft.com/office/drawing/2014/main" id="{E4230E6E-95FC-4643-9C18-085657CB4032}"/>
              </a:ext>
            </a:extLst>
          </p:cNvPr>
          <p:cNvSpPr/>
          <p:nvPr/>
        </p:nvSpPr>
        <p:spPr>
          <a:xfrm>
            <a:off x="10586896" y="5487342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A0B13478-A5FE-4EF7-A327-ACFB6A7513AB}"/>
              </a:ext>
            </a:extLst>
          </p:cNvPr>
          <p:cNvSpPr/>
          <p:nvPr/>
        </p:nvSpPr>
        <p:spPr>
          <a:xfrm>
            <a:off x="10772153" y="522121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3350D30E-82BA-407E-9C9F-8AD49378DEE4}"/>
              </a:ext>
            </a:extLst>
          </p:cNvPr>
          <p:cNvSpPr/>
          <p:nvPr/>
        </p:nvSpPr>
        <p:spPr>
          <a:xfrm>
            <a:off x="10452981" y="5184356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CC49E416-A14B-4C01-AC57-D531661D91DD}"/>
              </a:ext>
            </a:extLst>
          </p:cNvPr>
          <p:cNvSpPr/>
          <p:nvPr/>
        </p:nvSpPr>
        <p:spPr>
          <a:xfrm>
            <a:off x="11682594" y="5503605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EB32E665-FA0D-40E2-8F35-5E0F85BB89EF}"/>
              </a:ext>
            </a:extLst>
          </p:cNvPr>
          <p:cNvSpPr/>
          <p:nvPr/>
        </p:nvSpPr>
        <p:spPr>
          <a:xfrm>
            <a:off x="11031309" y="5559397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E3E4ADA6-A36A-4814-88D6-10272D73D856}"/>
              </a:ext>
            </a:extLst>
          </p:cNvPr>
          <p:cNvSpPr/>
          <p:nvPr/>
        </p:nvSpPr>
        <p:spPr>
          <a:xfrm>
            <a:off x="10869583" y="588597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980820" y="546377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085105" y="5756643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372177" y="5513467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784485" y="5827828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786595" y="6148814"/>
            <a:ext cx="266769" cy="266769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362813" y="6202869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201087" y="652945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337033" y="5725535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548353" y="5886701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784766" y="6206237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623475" y="6545475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709321" y="6553739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279379" y="6125958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>
            <a:off x="8021970" y="4273628"/>
            <a:ext cx="4170029" cy="261993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23FEA8D-7DF3-471C-B940-F0954F890438}"/>
              </a:ext>
            </a:extLst>
          </p:cNvPr>
          <p:cNvGrpSpPr/>
          <p:nvPr/>
        </p:nvGrpSpPr>
        <p:grpSpPr>
          <a:xfrm>
            <a:off x="862952" y="658412"/>
            <a:ext cx="1438760" cy="1435582"/>
            <a:chOff x="862952" y="658412"/>
            <a:chExt cx="1438760" cy="1435582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04EB7F9F-53F7-4472-B41A-B64F20F41565}"/>
                </a:ext>
              </a:extLst>
            </p:cNvPr>
            <p:cNvSpPr/>
            <p:nvPr/>
          </p:nvSpPr>
          <p:spPr>
            <a:xfrm>
              <a:off x="862952" y="658412"/>
              <a:ext cx="1438760" cy="143558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83C810D9-1665-4C1C-BA52-199602CCE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94833" y="792157"/>
              <a:ext cx="1174750" cy="1174750"/>
            </a:xfrm>
            <a:custGeom>
              <a:avLst/>
              <a:gdLst>
                <a:gd name="connsiteX0" fmla="*/ 0 w 658282"/>
                <a:gd name="connsiteY0" fmla="*/ 0 h 582083"/>
                <a:gd name="connsiteX1" fmla="*/ 658282 w 658282"/>
                <a:gd name="connsiteY1" fmla="*/ 0 h 582083"/>
                <a:gd name="connsiteX2" fmla="*/ 658282 w 658282"/>
                <a:gd name="connsiteY2" fmla="*/ 582083 h 582083"/>
                <a:gd name="connsiteX3" fmla="*/ 0 w 658282"/>
                <a:gd name="connsiteY3" fmla="*/ 582083 h 58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282" h="582083">
                  <a:moveTo>
                    <a:pt x="0" y="0"/>
                  </a:moveTo>
                  <a:lnTo>
                    <a:pt x="658282" y="0"/>
                  </a:lnTo>
                  <a:lnTo>
                    <a:pt x="658282" y="582083"/>
                  </a:lnTo>
                  <a:lnTo>
                    <a:pt x="0" y="582083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  <a:effectLst/>
          </p:spPr>
        </p:pic>
      </p:grpSp>
      <p:sp>
        <p:nvSpPr>
          <p:cNvPr id="75" name="Oval 74">
            <a:extLst>
              <a:ext uri="{FF2B5EF4-FFF2-40B4-BE49-F238E27FC236}">
                <a16:creationId xmlns:a16="http://schemas.microsoft.com/office/drawing/2014/main" id="{2AE93C65-1C84-4929-81C5-EA4ABCE0699B}"/>
              </a:ext>
            </a:extLst>
          </p:cNvPr>
          <p:cNvSpPr/>
          <p:nvPr/>
        </p:nvSpPr>
        <p:spPr>
          <a:xfrm>
            <a:off x="5447266" y="5307013"/>
            <a:ext cx="151342" cy="151342"/>
          </a:xfrm>
          <a:prstGeom prst="ellipse">
            <a:avLst/>
          </a:prstGeom>
          <a:solidFill>
            <a:srgbClr val="3A3A3A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8647D28E-9CCB-44C9-8861-22AB1426BC1F}"/>
              </a:ext>
            </a:extLst>
          </p:cNvPr>
          <p:cNvSpPr/>
          <p:nvPr/>
        </p:nvSpPr>
        <p:spPr>
          <a:xfrm>
            <a:off x="5453064" y="2688696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806B164A-8316-4202-8284-FC4ACD1BE40E}"/>
              </a:ext>
            </a:extLst>
          </p:cNvPr>
          <p:cNvSpPr/>
          <p:nvPr/>
        </p:nvSpPr>
        <p:spPr>
          <a:xfrm>
            <a:off x="5454846" y="23860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1779B61-B1AB-45CB-85DD-C6EF0F907901}"/>
              </a:ext>
            </a:extLst>
          </p:cNvPr>
          <p:cNvSpPr/>
          <p:nvPr/>
        </p:nvSpPr>
        <p:spPr>
          <a:xfrm>
            <a:off x="5770564" y="2695047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FE29C11-2FE9-4C57-977B-BFE2C6077E06}"/>
              </a:ext>
            </a:extLst>
          </p:cNvPr>
          <p:cNvSpPr/>
          <p:nvPr/>
        </p:nvSpPr>
        <p:spPr>
          <a:xfrm>
            <a:off x="5129214" y="2690814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8714662-A841-4D37-8779-E4C6D6F6B76D}"/>
              </a:ext>
            </a:extLst>
          </p:cNvPr>
          <p:cNvSpPr/>
          <p:nvPr/>
        </p:nvSpPr>
        <p:spPr>
          <a:xfrm>
            <a:off x="5450947" y="302736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F21F43E-81E8-4A69-AEEA-3C08C25A7CFE}"/>
              </a:ext>
            </a:extLst>
          </p:cNvPr>
          <p:cNvSpPr/>
          <p:nvPr/>
        </p:nvSpPr>
        <p:spPr>
          <a:xfrm>
            <a:off x="5451499" y="2373313"/>
            <a:ext cx="151342" cy="151342"/>
          </a:xfrm>
          <a:prstGeom prst="ellipse">
            <a:avLst/>
          </a:prstGeom>
          <a:solidFill>
            <a:schemeClr val="bg1"/>
          </a:solidFill>
          <a:ln w="28575">
            <a:solidFill>
              <a:srgbClr val="A3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Happy Win Win Sticker by Clash_Royale">
            <a:extLst>
              <a:ext uri="{FF2B5EF4-FFF2-40B4-BE49-F238E27FC236}">
                <a16:creationId xmlns:a16="http://schemas.microsoft.com/office/drawing/2014/main" id="{03624F95-4A7E-4EFB-ADB6-52F16C06AC9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621" y="4789388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FF619BB-9701-47E5-BCD9-1599A95B45A9}"/>
              </a:ext>
            </a:extLst>
          </p:cNvPr>
          <p:cNvSpPr/>
          <p:nvPr/>
        </p:nvSpPr>
        <p:spPr>
          <a:xfrm>
            <a:off x="2933122" y="479464"/>
            <a:ext cx="4242262" cy="140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Tuong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_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Tuong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ToaDoDiTheoLuat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CachDi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000" b="1" i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9CAD04-AB3A-45EF-8C21-EFE9BE3D0E28}"/>
              </a:ext>
            </a:extLst>
          </p:cNvPr>
          <p:cNvSpPr/>
          <p:nvPr/>
        </p:nvSpPr>
        <p:spPr>
          <a:xfrm>
            <a:off x="7728427" y="1755322"/>
            <a:ext cx="6096000" cy="257916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Tuong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::_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Tuong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_()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-&gt;Index = 7;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Tuong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::Create(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1)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(1, 5);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temp.SetDiem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(10, 5);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DiemDangDung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temp;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000" b="1" i="1" dirty="0"/>
          </a:p>
        </p:txBody>
      </p:sp>
    </p:spTree>
    <p:extLst>
      <p:ext uri="{BB962C8B-B14F-4D97-AF65-F5344CB8AC3E}">
        <p14:creationId xmlns:p14="http://schemas.microsoft.com/office/powerpoint/2010/main" val="3276246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22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2" dur="1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22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1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8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3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8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2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8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22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7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6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3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3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9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4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2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7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500"/>
                            </p:stCondLst>
                            <p:childTnLst>
                              <p:par>
                                <p:cTn id="1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0" presetClass="entr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7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repeatCount="indefinite" fill="hold" grpId="0" nodeType="withEffect">
                                  <p:stCondLst>
                                    <p:cond delay="7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7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repeatCount="indefinite" fill="hold" grpId="0" nodeType="with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repeatCount="indefinite" fill="hold" grpId="0" nodeType="withEffect">
                                  <p:stCondLst>
                                    <p:cond delay="11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" grpId="0" animBg="1"/>
      <p:bldP spid="312" grpId="1" animBg="1"/>
      <p:bldP spid="313" grpId="0" animBg="1"/>
      <p:bldP spid="313" grpId="1" animBg="1"/>
      <p:bldP spid="314" grpId="0" animBg="1"/>
      <p:bldP spid="314" grpId="1" animBg="1"/>
      <p:bldP spid="315" grpId="0" animBg="1"/>
      <p:bldP spid="315" grpId="1" animBg="1"/>
      <p:bldP spid="316" grpId="0" animBg="1"/>
      <p:bldP spid="316" grpId="1" animBg="1"/>
      <p:bldP spid="317" grpId="0" animBg="1"/>
      <p:bldP spid="317" grpId="1" animBg="1"/>
      <p:bldP spid="318" grpId="0" animBg="1"/>
      <p:bldP spid="318" grpId="1" animBg="1"/>
      <p:bldP spid="319" grpId="0" animBg="1"/>
      <p:bldP spid="319" grpId="1" animBg="1"/>
      <p:bldP spid="320" grpId="0" animBg="1"/>
      <p:bldP spid="320" grpId="1" animBg="1"/>
      <p:bldP spid="321" grpId="0" animBg="1"/>
      <p:bldP spid="321" grpId="1" animBg="1"/>
      <p:bldP spid="322" grpId="0" animBg="1"/>
      <p:bldP spid="322" grpId="1" animBg="1"/>
      <p:bldP spid="323" grpId="0" animBg="1"/>
      <p:bldP spid="323" grpId="1" animBg="1"/>
      <p:bldP spid="324" grpId="0" animBg="1"/>
      <p:bldP spid="324" grpId="1" animBg="1"/>
      <p:bldP spid="325" grpId="0" animBg="1"/>
      <p:bldP spid="325" grpId="1" animBg="1"/>
      <p:bldP spid="326" grpId="0" animBg="1"/>
      <p:bldP spid="326" grpId="1" animBg="1"/>
      <p:bldP spid="327" grpId="0" animBg="1"/>
      <p:bldP spid="327" grpId="1" animBg="1"/>
      <p:bldP spid="328" grpId="0" animBg="1"/>
      <p:bldP spid="328" grpId="1" animBg="1"/>
      <p:bldP spid="329" grpId="0" animBg="1"/>
      <p:bldP spid="329" grpId="1" animBg="1"/>
      <p:bldP spid="330" grpId="0" animBg="1"/>
      <p:bldP spid="330" grpId="1" animBg="1"/>
      <p:bldP spid="331" grpId="0" animBg="1"/>
      <p:bldP spid="331" grpId="1" animBg="1"/>
      <p:bldP spid="332" grpId="0" animBg="1"/>
      <p:bldP spid="332" grpId="1" animBg="1"/>
      <p:bldP spid="333" grpId="0" animBg="1"/>
      <p:bldP spid="333" grpId="1" animBg="1"/>
      <p:bldP spid="334" grpId="0" animBg="1"/>
      <p:bldP spid="334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108" grpId="0" animBg="1"/>
      <p:bldP spid="75" grpId="0" animBg="1"/>
      <p:bldP spid="75" grpId="1" animBg="1"/>
      <p:bldP spid="77" grpId="0" animBg="1"/>
      <p:bldP spid="78" grpId="0" animBg="1"/>
      <p:bldP spid="80" grpId="0" animBg="1"/>
      <p:bldP spid="95" grpId="0" animBg="1"/>
      <p:bldP spid="98" grpId="0" animBg="1"/>
      <p:bldP spid="70" grpId="0" animBg="1"/>
      <p:bldP spid="70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217">
            <a:extLst>
              <a:ext uri="{FF2B5EF4-FFF2-40B4-BE49-F238E27FC236}">
                <a16:creationId xmlns:a16="http://schemas.microsoft.com/office/drawing/2014/main" id="{B4E6C757-9515-4654-81FB-6716960A3486}"/>
              </a:ext>
            </a:extLst>
          </p:cNvPr>
          <p:cNvSpPr/>
          <p:nvPr/>
        </p:nvSpPr>
        <p:spPr>
          <a:xfrm rot="10800000" flipH="1">
            <a:off x="-29087" y="3521272"/>
            <a:ext cx="5373814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AB34F2CA-5997-4830-B387-328FAD1A2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33" name="Picture 32" descr="Chart, bar chart&#10;&#10;Description automatically generated">
            <a:extLst>
              <a:ext uri="{FF2B5EF4-FFF2-40B4-BE49-F238E27FC236}">
                <a16:creationId xmlns:a16="http://schemas.microsoft.com/office/drawing/2014/main" id="{9E0C0B8E-A67A-4FB7-A284-8F96E0EDD2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41" name="Rectangle 217">
            <a:extLst>
              <a:ext uri="{FF2B5EF4-FFF2-40B4-BE49-F238E27FC236}">
                <a16:creationId xmlns:a16="http://schemas.microsoft.com/office/drawing/2014/main" id="{DB5D817E-D860-48E6-BCF9-68C3F3D7A55C}"/>
              </a:ext>
            </a:extLst>
          </p:cNvPr>
          <p:cNvSpPr/>
          <p:nvPr/>
        </p:nvSpPr>
        <p:spPr>
          <a:xfrm flipH="1">
            <a:off x="4603774" y="-19049"/>
            <a:ext cx="7620788" cy="3316537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E758092-BE0D-470D-8448-D88F10A97A0B}"/>
              </a:ext>
            </a:extLst>
          </p:cNvPr>
          <p:cNvSpPr/>
          <p:nvPr/>
        </p:nvSpPr>
        <p:spPr>
          <a:xfrm>
            <a:off x="1812774" y="512683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0558956-8FD7-4D3A-9B31-A528EA28C2B0}"/>
              </a:ext>
            </a:extLst>
          </p:cNvPr>
          <p:cNvSpPr/>
          <p:nvPr/>
        </p:nvSpPr>
        <p:spPr>
          <a:xfrm>
            <a:off x="1917059" y="5419700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30D1D99-5B9C-47EA-8D4F-F5637613CB68}"/>
              </a:ext>
            </a:extLst>
          </p:cNvPr>
          <p:cNvSpPr/>
          <p:nvPr/>
        </p:nvSpPr>
        <p:spPr>
          <a:xfrm>
            <a:off x="2204131" y="5176524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A13EE9B-61D5-4749-9BB5-B0E05328BFCC}"/>
              </a:ext>
            </a:extLst>
          </p:cNvPr>
          <p:cNvSpPr/>
          <p:nvPr/>
        </p:nvSpPr>
        <p:spPr>
          <a:xfrm>
            <a:off x="1616439" y="5490885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18A4422-0DDA-402B-90A5-59537017E735}"/>
              </a:ext>
            </a:extLst>
          </p:cNvPr>
          <p:cNvSpPr/>
          <p:nvPr/>
        </p:nvSpPr>
        <p:spPr>
          <a:xfrm>
            <a:off x="1618549" y="5811871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08B1E73-288E-429D-ADBF-0801C83B4BBD}"/>
              </a:ext>
            </a:extLst>
          </p:cNvPr>
          <p:cNvSpPr/>
          <p:nvPr/>
        </p:nvSpPr>
        <p:spPr>
          <a:xfrm>
            <a:off x="2194767" y="586592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486213A-2781-40E2-91A5-77713560BB45}"/>
              </a:ext>
            </a:extLst>
          </p:cNvPr>
          <p:cNvSpPr/>
          <p:nvPr/>
        </p:nvSpPr>
        <p:spPr>
          <a:xfrm>
            <a:off x="2033041" y="6192508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C2B1BC7-5FCF-4E6C-8AB2-FAE57444033F}"/>
              </a:ext>
            </a:extLst>
          </p:cNvPr>
          <p:cNvSpPr/>
          <p:nvPr/>
        </p:nvSpPr>
        <p:spPr>
          <a:xfrm>
            <a:off x="1168987" y="538859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9896F48-AA2D-44AA-839C-8E94E87D3AA5}"/>
              </a:ext>
            </a:extLst>
          </p:cNvPr>
          <p:cNvSpPr/>
          <p:nvPr/>
        </p:nvSpPr>
        <p:spPr>
          <a:xfrm>
            <a:off x="2380307" y="5549758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86F57B1-3165-405D-8DCE-60AE7091521D}"/>
              </a:ext>
            </a:extLst>
          </p:cNvPr>
          <p:cNvSpPr/>
          <p:nvPr/>
        </p:nvSpPr>
        <p:spPr>
          <a:xfrm>
            <a:off x="2616720" y="5869294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4FB850-E129-47C6-AEEA-905BD78CC4CC}"/>
              </a:ext>
            </a:extLst>
          </p:cNvPr>
          <p:cNvSpPr/>
          <p:nvPr/>
        </p:nvSpPr>
        <p:spPr>
          <a:xfrm>
            <a:off x="1455429" y="620853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6B29BBD-83D1-44AE-98DF-2C80C4DDBDE5}"/>
              </a:ext>
            </a:extLst>
          </p:cNvPr>
          <p:cNvSpPr/>
          <p:nvPr/>
        </p:nvSpPr>
        <p:spPr>
          <a:xfrm>
            <a:off x="2541275" y="621679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21DCB753-C839-4013-B43F-C0A14C61FAB5}"/>
              </a:ext>
            </a:extLst>
          </p:cNvPr>
          <p:cNvSpPr/>
          <p:nvPr/>
        </p:nvSpPr>
        <p:spPr>
          <a:xfrm>
            <a:off x="1052186" y="5934915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8BD561-659C-4A3E-BCAA-07BC3AF15292}"/>
              </a:ext>
            </a:extLst>
          </p:cNvPr>
          <p:cNvSpPr/>
          <p:nvPr/>
        </p:nvSpPr>
        <p:spPr>
          <a:xfrm>
            <a:off x="3162527" y="482162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DCBD722A-5FEC-465F-A8D9-A51B7198FA40}"/>
              </a:ext>
            </a:extLst>
          </p:cNvPr>
          <p:cNvSpPr/>
          <p:nvPr/>
        </p:nvSpPr>
        <p:spPr>
          <a:xfrm>
            <a:off x="3398940" y="514116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075DB7F-644F-44D6-B089-43C47034A7C6}"/>
              </a:ext>
            </a:extLst>
          </p:cNvPr>
          <p:cNvSpPr/>
          <p:nvPr/>
        </p:nvSpPr>
        <p:spPr>
          <a:xfrm>
            <a:off x="3323495" y="5488667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DADB4A3-3073-46C2-AA0E-2B93CAB3A4B2}"/>
              </a:ext>
            </a:extLst>
          </p:cNvPr>
          <p:cNvSpPr/>
          <p:nvPr/>
        </p:nvSpPr>
        <p:spPr>
          <a:xfrm>
            <a:off x="3753094" y="482095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74AC8A4-1012-4A25-9A71-A797B35C1DA7}"/>
              </a:ext>
            </a:extLst>
          </p:cNvPr>
          <p:cNvSpPr/>
          <p:nvPr/>
        </p:nvSpPr>
        <p:spPr>
          <a:xfrm>
            <a:off x="2630087" y="5198112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8641F727-8C52-41D4-8473-370F03963FC7}"/>
              </a:ext>
            </a:extLst>
          </p:cNvPr>
          <p:cNvSpPr/>
          <p:nvPr/>
        </p:nvSpPr>
        <p:spPr>
          <a:xfrm>
            <a:off x="2815344" y="493198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B83AC6E-A140-488A-9053-B83F91D30E96}"/>
              </a:ext>
            </a:extLst>
          </p:cNvPr>
          <p:cNvSpPr/>
          <p:nvPr/>
        </p:nvSpPr>
        <p:spPr>
          <a:xfrm>
            <a:off x="2496172" y="489512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9027021-25EB-433C-AE4D-B5D94E7B3C1A}"/>
              </a:ext>
            </a:extLst>
          </p:cNvPr>
          <p:cNvSpPr/>
          <p:nvPr/>
        </p:nvSpPr>
        <p:spPr>
          <a:xfrm>
            <a:off x="3725785" y="5214375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60DBA72-CD16-4FA9-8E0F-5F4E73D0B170}"/>
              </a:ext>
            </a:extLst>
          </p:cNvPr>
          <p:cNvSpPr/>
          <p:nvPr/>
        </p:nvSpPr>
        <p:spPr>
          <a:xfrm>
            <a:off x="3074500" y="527016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543C3114-A923-47E9-8CAD-737FA5FCC288}"/>
              </a:ext>
            </a:extLst>
          </p:cNvPr>
          <p:cNvSpPr/>
          <p:nvPr/>
        </p:nvSpPr>
        <p:spPr>
          <a:xfrm>
            <a:off x="2912774" y="559674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E214AC8-9D78-4078-ADF1-D8FEA76208F2}"/>
              </a:ext>
            </a:extLst>
          </p:cNvPr>
          <p:cNvSpPr/>
          <p:nvPr/>
        </p:nvSpPr>
        <p:spPr>
          <a:xfrm>
            <a:off x="6772573" y="19738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F538D81F-2148-4691-B1B8-0FD5D2EA7DCB}"/>
              </a:ext>
            </a:extLst>
          </p:cNvPr>
          <p:cNvSpPr/>
          <p:nvPr/>
        </p:nvSpPr>
        <p:spPr>
          <a:xfrm>
            <a:off x="6876858" y="49025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24E33511-1A12-433F-B87D-A8F2600BF887}"/>
              </a:ext>
            </a:extLst>
          </p:cNvPr>
          <p:cNvSpPr/>
          <p:nvPr/>
        </p:nvSpPr>
        <p:spPr>
          <a:xfrm>
            <a:off x="7163930" y="24707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7747FAA8-1A4B-45B7-90E2-4493C7D36077}"/>
              </a:ext>
            </a:extLst>
          </p:cNvPr>
          <p:cNvSpPr/>
          <p:nvPr/>
        </p:nvSpPr>
        <p:spPr>
          <a:xfrm>
            <a:off x="6576238" y="56143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D1012C4-9330-46CD-8F29-04FA9696B0CE}"/>
              </a:ext>
            </a:extLst>
          </p:cNvPr>
          <p:cNvSpPr/>
          <p:nvPr/>
        </p:nvSpPr>
        <p:spPr>
          <a:xfrm>
            <a:off x="6578348" y="882422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A380145-7897-4D62-BB20-036357952BCE}"/>
              </a:ext>
            </a:extLst>
          </p:cNvPr>
          <p:cNvSpPr/>
          <p:nvPr/>
        </p:nvSpPr>
        <p:spPr>
          <a:xfrm>
            <a:off x="7154566" y="93647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BAD881D7-5CD1-420A-8C2C-46D7518AD731}"/>
              </a:ext>
            </a:extLst>
          </p:cNvPr>
          <p:cNvSpPr/>
          <p:nvPr/>
        </p:nvSpPr>
        <p:spPr>
          <a:xfrm>
            <a:off x="6992840" y="126305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8496F63C-A585-4DD8-AF32-CA44DBBC02D7}"/>
              </a:ext>
            </a:extLst>
          </p:cNvPr>
          <p:cNvSpPr/>
          <p:nvPr/>
        </p:nvSpPr>
        <p:spPr>
          <a:xfrm>
            <a:off x="6128786" y="45914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EC2C7AA4-1363-4600-BE45-FCD8BBD987DA}"/>
              </a:ext>
            </a:extLst>
          </p:cNvPr>
          <p:cNvSpPr/>
          <p:nvPr/>
        </p:nvSpPr>
        <p:spPr>
          <a:xfrm>
            <a:off x="7340106" y="62030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0EBBCEB3-3049-46D0-BDE5-FD4C1D96B20D}"/>
              </a:ext>
            </a:extLst>
          </p:cNvPr>
          <p:cNvSpPr/>
          <p:nvPr/>
        </p:nvSpPr>
        <p:spPr>
          <a:xfrm>
            <a:off x="7576519" y="93984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CEE091A7-358A-4C02-B13D-516655B5D726}"/>
              </a:ext>
            </a:extLst>
          </p:cNvPr>
          <p:cNvSpPr/>
          <p:nvPr/>
        </p:nvSpPr>
        <p:spPr>
          <a:xfrm>
            <a:off x="6415228" y="127908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9F21ADE2-76F2-484A-9EA4-646CC6FE2565}"/>
              </a:ext>
            </a:extLst>
          </p:cNvPr>
          <p:cNvSpPr/>
          <p:nvPr/>
        </p:nvSpPr>
        <p:spPr>
          <a:xfrm>
            <a:off x="7501074" y="1287347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6BB36FE-0EE0-4644-8757-CCA194E1E22E}"/>
              </a:ext>
            </a:extLst>
          </p:cNvPr>
          <p:cNvSpPr/>
          <p:nvPr/>
        </p:nvSpPr>
        <p:spPr>
          <a:xfrm>
            <a:off x="6071132" y="85956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35E11952-832B-4BBA-BFF9-5D574FC4E249}"/>
              </a:ext>
            </a:extLst>
          </p:cNvPr>
          <p:cNvSpPr/>
          <p:nvPr/>
        </p:nvSpPr>
        <p:spPr>
          <a:xfrm>
            <a:off x="11133698" y="136028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6AFD5EE-5096-44FB-8C47-DA10720F9F3C}"/>
              </a:ext>
            </a:extLst>
          </p:cNvPr>
          <p:cNvSpPr/>
          <p:nvPr/>
        </p:nvSpPr>
        <p:spPr>
          <a:xfrm>
            <a:off x="11237983" y="165314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012FD021-0EEE-43F6-8EAC-CBDEAD626214}"/>
              </a:ext>
            </a:extLst>
          </p:cNvPr>
          <p:cNvSpPr/>
          <p:nvPr/>
        </p:nvSpPr>
        <p:spPr>
          <a:xfrm>
            <a:off x="11525055" y="140997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49DB79A-4E22-4FC5-906E-20511D67216E}"/>
              </a:ext>
            </a:extLst>
          </p:cNvPr>
          <p:cNvSpPr/>
          <p:nvPr/>
        </p:nvSpPr>
        <p:spPr>
          <a:xfrm>
            <a:off x="10937363" y="172433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0A67982B-A234-4573-8F17-3C5B6202AEAD}"/>
              </a:ext>
            </a:extLst>
          </p:cNvPr>
          <p:cNvSpPr/>
          <p:nvPr/>
        </p:nvSpPr>
        <p:spPr>
          <a:xfrm>
            <a:off x="10939473" y="2045320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C5388FA3-BD95-468F-8B76-9F9A4AAB623D}"/>
              </a:ext>
            </a:extLst>
          </p:cNvPr>
          <p:cNvSpPr/>
          <p:nvPr/>
        </p:nvSpPr>
        <p:spPr>
          <a:xfrm>
            <a:off x="11515691" y="209937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87D790C-4A6E-47E0-8923-B1812B4EF097}"/>
              </a:ext>
            </a:extLst>
          </p:cNvPr>
          <p:cNvSpPr/>
          <p:nvPr/>
        </p:nvSpPr>
        <p:spPr>
          <a:xfrm>
            <a:off x="11353965" y="2425957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CD11EB9B-FA97-409F-972B-0786A0BC0125}"/>
              </a:ext>
            </a:extLst>
          </p:cNvPr>
          <p:cNvSpPr/>
          <p:nvPr/>
        </p:nvSpPr>
        <p:spPr>
          <a:xfrm>
            <a:off x="10489911" y="162204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481A425-1DE9-4348-AFCE-11A21CFA5208}"/>
              </a:ext>
            </a:extLst>
          </p:cNvPr>
          <p:cNvSpPr/>
          <p:nvPr/>
        </p:nvSpPr>
        <p:spPr>
          <a:xfrm>
            <a:off x="11701231" y="1783207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CAD520F0-2B5F-4F1E-8FE9-BBC628FCF805}"/>
              </a:ext>
            </a:extLst>
          </p:cNvPr>
          <p:cNvSpPr/>
          <p:nvPr/>
        </p:nvSpPr>
        <p:spPr>
          <a:xfrm>
            <a:off x="11937644" y="210274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B77248BB-E175-417C-B7EF-8090CC959F1A}"/>
              </a:ext>
            </a:extLst>
          </p:cNvPr>
          <p:cNvSpPr/>
          <p:nvPr/>
        </p:nvSpPr>
        <p:spPr>
          <a:xfrm>
            <a:off x="10776353" y="244198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32EA8AC0-740A-4C30-A481-C69693AF2A0D}"/>
              </a:ext>
            </a:extLst>
          </p:cNvPr>
          <p:cNvSpPr/>
          <p:nvPr/>
        </p:nvSpPr>
        <p:spPr>
          <a:xfrm>
            <a:off x="11862199" y="245024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C968E4A-E7FD-47D5-9A1B-39DDDC60CEF3}"/>
              </a:ext>
            </a:extLst>
          </p:cNvPr>
          <p:cNvSpPr/>
          <p:nvPr/>
        </p:nvSpPr>
        <p:spPr>
          <a:xfrm>
            <a:off x="10432257" y="2022464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5715E6C-BC82-47EF-8A05-85FA4729DDC3}"/>
              </a:ext>
            </a:extLst>
          </p:cNvPr>
          <p:cNvSpPr txBox="1"/>
          <p:nvPr/>
        </p:nvSpPr>
        <p:spPr>
          <a:xfrm>
            <a:off x="250068" y="96162"/>
            <a:ext cx="503781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noProof="1">
                <a:latin typeface="iCiel Simply Sweet Script" pitchFamily="2" charset="0"/>
              </a:rPr>
              <a:t>Thành viên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318CDC6-790C-42FD-9EAB-683781C9100A}"/>
              </a:ext>
            </a:extLst>
          </p:cNvPr>
          <p:cNvGrpSpPr/>
          <p:nvPr/>
        </p:nvGrpSpPr>
        <p:grpSpPr>
          <a:xfrm>
            <a:off x="4671051" y="1637910"/>
            <a:ext cx="2915469" cy="4147188"/>
            <a:chOff x="1296028" y="656623"/>
            <a:chExt cx="2915469" cy="4147188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EEDF04D9-2119-48DC-9E91-B45127C1BA13}"/>
                </a:ext>
              </a:extLst>
            </p:cNvPr>
            <p:cNvGrpSpPr/>
            <p:nvPr/>
          </p:nvGrpSpPr>
          <p:grpSpPr>
            <a:xfrm>
              <a:off x="1296028" y="656623"/>
              <a:ext cx="2915469" cy="4089068"/>
              <a:chOff x="1296028" y="656623"/>
              <a:chExt cx="2915469" cy="4089068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0BD39A09-3B18-4CFB-911A-DC1224F265F2}"/>
                  </a:ext>
                </a:extLst>
              </p:cNvPr>
              <p:cNvSpPr/>
              <p:nvPr/>
            </p:nvSpPr>
            <p:spPr>
              <a:xfrm>
                <a:off x="1296028" y="656623"/>
                <a:ext cx="2915469" cy="4089068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  <a:effectLst>
                <a:outerShdw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08" name="Picture 107">
                <a:extLst>
                  <a:ext uri="{FF2B5EF4-FFF2-40B4-BE49-F238E27FC236}">
                    <a16:creationId xmlns:a16="http://schemas.microsoft.com/office/drawing/2014/main" id="{CB036470-82FD-4767-B6FA-E27EA64FDD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 rot="21386289">
                <a:off x="1364155" y="1004995"/>
                <a:ext cx="2779214" cy="2779214"/>
              </a:xfrm>
              <a:prstGeom prst="rect">
                <a:avLst/>
              </a:prstGeom>
              <a:ln w="28575">
                <a:noFill/>
              </a:ln>
              <a:effectLst>
                <a:outerShdw blurRad="25400" dist="63500" dir="2700000" algn="tl" rotWithShape="0">
                  <a:prstClr val="black">
                    <a:alpha val="55000"/>
                  </a:prstClr>
                </a:outerShdw>
              </a:effectLst>
            </p:spPr>
          </p:pic>
        </p:grp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37085F24-25C8-4865-B2AF-52392B413119}"/>
                </a:ext>
              </a:extLst>
            </p:cNvPr>
            <p:cNvSpPr txBox="1"/>
            <p:nvPr/>
          </p:nvSpPr>
          <p:spPr>
            <a:xfrm>
              <a:off x="1670197" y="3880481"/>
              <a:ext cx="236163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noProof="1">
                  <a:latin typeface="iCiel Simply Sweet Script" pitchFamily="2" charset="0"/>
                </a:rPr>
                <a:t>Nhật Minh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2299F694-9F88-463C-8D57-A6D82B7DD848}"/>
              </a:ext>
            </a:extLst>
          </p:cNvPr>
          <p:cNvGrpSpPr/>
          <p:nvPr/>
        </p:nvGrpSpPr>
        <p:grpSpPr>
          <a:xfrm>
            <a:off x="578444" y="1664343"/>
            <a:ext cx="2915469" cy="4182666"/>
            <a:chOff x="1296028" y="656623"/>
            <a:chExt cx="2915469" cy="4182666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E905C31-3FF5-4A24-9D0E-EB5F268EE940}"/>
                </a:ext>
              </a:extLst>
            </p:cNvPr>
            <p:cNvGrpSpPr/>
            <p:nvPr/>
          </p:nvGrpSpPr>
          <p:grpSpPr>
            <a:xfrm>
              <a:off x="1296028" y="656623"/>
              <a:ext cx="2915469" cy="4089068"/>
              <a:chOff x="1296028" y="656623"/>
              <a:chExt cx="2915469" cy="4089068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C7F1F2FF-DB50-460B-AAF8-A8BB62DD0230}"/>
                  </a:ext>
                </a:extLst>
              </p:cNvPr>
              <p:cNvSpPr/>
              <p:nvPr/>
            </p:nvSpPr>
            <p:spPr>
              <a:xfrm>
                <a:off x="1296028" y="656623"/>
                <a:ext cx="2915469" cy="4089068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  <a:effectLst>
                <a:outerShdw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03" name="Picture 102">
                <a:extLst>
                  <a:ext uri="{FF2B5EF4-FFF2-40B4-BE49-F238E27FC236}">
                    <a16:creationId xmlns:a16="http://schemas.microsoft.com/office/drawing/2014/main" id="{06CC9A34-F052-4616-9A38-5F88085087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 rot="21385111">
                <a:off x="1380651" y="1021491"/>
                <a:ext cx="2746222" cy="2746222"/>
              </a:xfrm>
              <a:prstGeom prst="rect">
                <a:avLst/>
              </a:prstGeom>
              <a:ln w="28575">
                <a:noFill/>
              </a:ln>
              <a:effectLst>
                <a:outerShdw blurRad="25400" dist="63500" dir="2700000" algn="tl" rotWithShape="0">
                  <a:prstClr val="black">
                    <a:alpha val="55000"/>
                  </a:prstClr>
                </a:outerShdw>
              </a:effectLst>
            </p:spPr>
          </p:pic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49C4269F-5DB6-4368-9552-2B6B6E1B5D6E}"/>
                </a:ext>
              </a:extLst>
            </p:cNvPr>
            <p:cNvSpPr txBox="1"/>
            <p:nvPr/>
          </p:nvSpPr>
          <p:spPr>
            <a:xfrm>
              <a:off x="1820364" y="3915959"/>
              <a:ext cx="201648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noProof="1">
                  <a:latin typeface="iCiel Simply Sweet Script" pitchFamily="2" charset="0"/>
                </a:rPr>
                <a:t>Thanh Trí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4743193-39B3-4CA9-924A-5414F1502C26}"/>
              </a:ext>
            </a:extLst>
          </p:cNvPr>
          <p:cNvGrpSpPr/>
          <p:nvPr/>
        </p:nvGrpSpPr>
        <p:grpSpPr>
          <a:xfrm>
            <a:off x="586870" y="1632051"/>
            <a:ext cx="2915469" cy="4089068"/>
            <a:chOff x="1296028" y="656623"/>
            <a:chExt cx="2915469" cy="408906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BE731AE-98C1-4A41-B4DF-5F8B6113E70A}"/>
                </a:ext>
              </a:extLst>
            </p:cNvPr>
            <p:cNvGrpSpPr/>
            <p:nvPr/>
          </p:nvGrpSpPr>
          <p:grpSpPr>
            <a:xfrm>
              <a:off x="1296028" y="656623"/>
              <a:ext cx="2915469" cy="4089068"/>
              <a:chOff x="1296028" y="656623"/>
              <a:chExt cx="2915469" cy="4089068"/>
            </a:xfrm>
          </p:grpSpPr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BBF7D74-A73B-4339-B983-32504615726E}"/>
                  </a:ext>
                </a:extLst>
              </p:cNvPr>
              <p:cNvSpPr/>
              <p:nvPr/>
            </p:nvSpPr>
            <p:spPr>
              <a:xfrm>
                <a:off x="1296028" y="656623"/>
                <a:ext cx="2915469" cy="4089068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  <a:effectLst>
                <a:outerShdw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98" name="Picture 97">
                <a:extLst>
                  <a:ext uri="{FF2B5EF4-FFF2-40B4-BE49-F238E27FC236}">
                    <a16:creationId xmlns:a16="http://schemas.microsoft.com/office/drawing/2014/main" id="{FCDDE7A0-6BAC-4634-9F95-29B4633CFF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 rot="21380621">
                <a:off x="1308789" y="980476"/>
                <a:ext cx="2866820" cy="2866820"/>
              </a:xfrm>
              <a:prstGeom prst="rect">
                <a:avLst/>
              </a:prstGeom>
              <a:ln w="28575">
                <a:noFill/>
              </a:ln>
              <a:effectLst>
                <a:outerShdw blurRad="25400" dist="63500" dir="2700000" algn="tl" rotWithShape="0">
                  <a:prstClr val="black">
                    <a:alpha val="55000"/>
                  </a:prstClr>
                </a:outerShdw>
              </a:effectLst>
            </p:spPr>
          </p:pic>
        </p:grp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C68AF3C-573F-4F29-96B3-8E8F0EAD9A93}"/>
                </a:ext>
              </a:extLst>
            </p:cNvPr>
            <p:cNvSpPr txBox="1"/>
            <p:nvPr/>
          </p:nvSpPr>
          <p:spPr>
            <a:xfrm>
              <a:off x="1555306" y="3777625"/>
              <a:ext cx="239691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noProof="1">
                  <a:latin typeface="iCiel Simply Sweet Script" pitchFamily="2" charset="0"/>
                </a:rPr>
                <a:t>Trường Huy</a:t>
              </a:r>
            </a:p>
          </p:txBody>
        </p:sp>
      </p:grpSp>
      <p:pic>
        <p:nvPicPr>
          <p:cNvPr id="92" name="Picture 91" descr="A picture containing chain&#10;&#10;Description automatically generated">
            <a:extLst>
              <a:ext uri="{FF2B5EF4-FFF2-40B4-BE49-F238E27FC236}">
                <a16:creationId xmlns:a16="http://schemas.microsoft.com/office/drawing/2014/main" id="{CAA0ECA2-1850-42A3-9EDB-EE82DF1016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976" y="-97423"/>
            <a:ext cx="1654596" cy="1654596"/>
          </a:xfrm>
          <a:prstGeom prst="rect">
            <a:avLst/>
          </a:prstGeom>
          <a:effectLst>
            <a:outerShdw blurRad="25400" dist="63500" dir="2700000" algn="tl" rotWithShape="0">
              <a:schemeClr val="tx1">
                <a:alpha val="55000"/>
              </a:schemeClr>
            </a:outerShdw>
          </a:effectLst>
        </p:spPr>
      </p:pic>
      <p:pic>
        <p:nvPicPr>
          <p:cNvPr id="94" name="Picture 4" descr="@anasartgram vintage aesthetic rose tumblr Sticker">
            <a:extLst>
              <a:ext uri="{FF2B5EF4-FFF2-40B4-BE49-F238E27FC236}">
                <a16:creationId xmlns:a16="http://schemas.microsoft.com/office/drawing/2014/main" id="{CC481408-C44B-4729-BD68-3F959EB1E53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970" y="5516881"/>
            <a:ext cx="1437372" cy="1437372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897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1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8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2" dur="1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1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1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8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2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4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7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6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6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0" dur="1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9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7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12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2" dur="17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2" dur="16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4" dur="12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6" dur="18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2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11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4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2" dur="12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0" dur="1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2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4" dur="17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4" dur="1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6" dur="1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8" dur="18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0" dur="2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4" dur="11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6" dur="14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8" dur="1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2" dur="14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4" dur="1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3.33333E-6 1.48148E-6 L -3.33333E-6 -0.05185 " pathEditMode="relative" rAng="0" ptsTypes="AA">
                                      <p:cBhvr>
                                        <p:cTn id="20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93"/>
                                    </p:animMotion>
                                    <p:animRot by="1500000">
                                      <p:cBhvr>
                                        <p:cTn id="20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250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63" presetClass="path" presetSubtype="0" accel="50000" decel="5000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.00078 -3.7037E-6 L 0.33568 -0.00625 " pathEditMode="relative" rAng="0" ptsTypes="AA">
                                      <p:cBhvr>
                                        <p:cTn id="22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900"/>
                            </p:stCondLst>
                            <p:childTnLst>
                              <p:par>
                                <p:cTn id="2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63" presetClass="path" presetSubtype="0" accel="50000" decel="50000" fill="hold" nodeType="withEffect">
                                  <p:stCondLst>
                                    <p:cond delay="170"/>
                                  </p:stCondLst>
                                  <p:childTnLst>
                                    <p:animMotion origin="layout" path="M -4.16667E-6 -2.96296E-6 L 0.31615 -2.96296E-6 " pathEditMode="relative" rAng="0" ptsTypes="AA">
                                      <p:cBhvr>
                                        <p:cTn id="22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1" grpId="0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Oval 311">
            <a:extLst>
              <a:ext uri="{FF2B5EF4-FFF2-40B4-BE49-F238E27FC236}">
                <a16:creationId xmlns:a16="http://schemas.microsoft.com/office/drawing/2014/main" id="{3FFA1892-CF00-48FC-ADC8-B402F385CAF8}"/>
              </a:ext>
            </a:extLst>
          </p:cNvPr>
          <p:cNvSpPr/>
          <p:nvPr/>
        </p:nvSpPr>
        <p:spPr>
          <a:xfrm>
            <a:off x="9769583" y="541606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DEB9ACC8-5AD6-4478-955D-CF835060B5FE}"/>
              </a:ext>
            </a:extLst>
          </p:cNvPr>
          <p:cNvSpPr/>
          <p:nvPr/>
        </p:nvSpPr>
        <p:spPr>
          <a:xfrm>
            <a:off x="9873868" y="5708930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7164EF88-6E83-49E1-A1B0-90800EE36585}"/>
              </a:ext>
            </a:extLst>
          </p:cNvPr>
          <p:cNvSpPr/>
          <p:nvPr/>
        </p:nvSpPr>
        <p:spPr>
          <a:xfrm>
            <a:off x="10160940" y="5465754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B11C816E-419B-44B0-A7AD-B55965140CD0}"/>
              </a:ext>
            </a:extLst>
          </p:cNvPr>
          <p:cNvSpPr/>
          <p:nvPr/>
        </p:nvSpPr>
        <p:spPr>
          <a:xfrm>
            <a:off x="9573248" y="5780115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B13DD5D6-1E20-4BEC-881C-69D09451A057}"/>
              </a:ext>
            </a:extLst>
          </p:cNvPr>
          <p:cNvSpPr/>
          <p:nvPr/>
        </p:nvSpPr>
        <p:spPr>
          <a:xfrm>
            <a:off x="9575358" y="6101101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8B4CE590-8AF9-498A-8282-F018F26BAA78}"/>
              </a:ext>
            </a:extLst>
          </p:cNvPr>
          <p:cNvSpPr/>
          <p:nvPr/>
        </p:nvSpPr>
        <p:spPr>
          <a:xfrm>
            <a:off x="10151576" y="615515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E065D30E-CC9C-4429-B9D5-33451C01741E}"/>
              </a:ext>
            </a:extLst>
          </p:cNvPr>
          <p:cNvSpPr/>
          <p:nvPr/>
        </p:nvSpPr>
        <p:spPr>
          <a:xfrm>
            <a:off x="9989850" y="648173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BDB96A7E-237E-4566-B49C-133FD2885CC2}"/>
              </a:ext>
            </a:extLst>
          </p:cNvPr>
          <p:cNvSpPr/>
          <p:nvPr/>
        </p:nvSpPr>
        <p:spPr>
          <a:xfrm>
            <a:off x="9125796" y="567782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FE142DE4-9F85-487C-90EF-929BF15FB46D}"/>
              </a:ext>
            </a:extLst>
          </p:cNvPr>
          <p:cNvSpPr/>
          <p:nvPr/>
        </p:nvSpPr>
        <p:spPr>
          <a:xfrm>
            <a:off x="10337116" y="5838988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FDFA5C42-AED7-45AB-8375-49DE72CF37B1}"/>
              </a:ext>
            </a:extLst>
          </p:cNvPr>
          <p:cNvSpPr/>
          <p:nvPr/>
        </p:nvSpPr>
        <p:spPr>
          <a:xfrm>
            <a:off x="10573529" y="6158524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5F8321F9-D866-4EEF-919D-F6E6E3A7CAAB}"/>
              </a:ext>
            </a:extLst>
          </p:cNvPr>
          <p:cNvSpPr/>
          <p:nvPr/>
        </p:nvSpPr>
        <p:spPr>
          <a:xfrm>
            <a:off x="9412238" y="6497762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F2B06315-8F2A-4B54-A7B8-6A752B2C5A4B}"/>
              </a:ext>
            </a:extLst>
          </p:cNvPr>
          <p:cNvSpPr/>
          <p:nvPr/>
        </p:nvSpPr>
        <p:spPr>
          <a:xfrm>
            <a:off x="10498084" y="6506026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C1C46C70-7C89-4DDE-A3E7-7396933BF7FF}"/>
              </a:ext>
            </a:extLst>
          </p:cNvPr>
          <p:cNvSpPr/>
          <p:nvPr/>
        </p:nvSpPr>
        <p:spPr>
          <a:xfrm>
            <a:off x="9008995" y="6224145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0062BA91-DB04-419D-9F4A-A690C48579AE}"/>
              </a:ext>
            </a:extLst>
          </p:cNvPr>
          <p:cNvSpPr/>
          <p:nvPr/>
        </p:nvSpPr>
        <p:spPr>
          <a:xfrm>
            <a:off x="11119336" y="511085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6" name="Oval 325">
            <a:extLst>
              <a:ext uri="{FF2B5EF4-FFF2-40B4-BE49-F238E27FC236}">
                <a16:creationId xmlns:a16="http://schemas.microsoft.com/office/drawing/2014/main" id="{4980CE4D-F80F-4D21-9609-BCB00A0427F8}"/>
              </a:ext>
            </a:extLst>
          </p:cNvPr>
          <p:cNvSpPr/>
          <p:nvPr/>
        </p:nvSpPr>
        <p:spPr>
          <a:xfrm>
            <a:off x="11355749" y="5430395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F464D245-40AE-4C64-A15E-22A9B5095DB4}"/>
              </a:ext>
            </a:extLst>
          </p:cNvPr>
          <p:cNvSpPr/>
          <p:nvPr/>
        </p:nvSpPr>
        <p:spPr>
          <a:xfrm>
            <a:off x="11280304" y="5777897"/>
            <a:ext cx="46081" cy="46081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04FEEF6B-9A07-4794-874B-D651D963492B}"/>
              </a:ext>
            </a:extLst>
          </p:cNvPr>
          <p:cNvSpPr/>
          <p:nvPr/>
        </p:nvSpPr>
        <p:spPr>
          <a:xfrm>
            <a:off x="11709903" y="5110186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9" name="Oval 328">
            <a:extLst>
              <a:ext uri="{FF2B5EF4-FFF2-40B4-BE49-F238E27FC236}">
                <a16:creationId xmlns:a16="http://schemas.microsoft.com/office/drawing/2014/main" id="{E4230E6E-95FC-4643-9C18-085657CB4032}"/>
              </a:ext>
            </a:extLst>
          </p:cNvPr>
          <p:cNvSpPr/>
          <p:nvPr/>
        </p:nvSpPr>
        <p:spPr>
          <a:xfrm>
            <a:off x="10586896" y="5487342"/>
            <a:ext cx="180867" cy="180867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A0B13478-A5FE-4EF7-A327-ACFB6A7513AB}"/>
              </a:ext>
            </a:extLst>
          </p:cNvPr>
          <p:cNvSpPr/>
          <p:nvPr/>
        </p:nvSpPr>
        <p:spPr>
          <a:xfrm>
            <a:off x="10772153" y="5221212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3350D30E-82BA-407E-9C9F-8AD49378DEE4}"/>
              </a:ext>
            </a:extLst>
          </p:cNvPr>
          <p:cNvSpPr/>
          <p:nvPr/>
        </p:nvSpPr>
        <p:spPr>
          <a:xfrm>
            <a:off x="10452981" y="5184356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CC49E416-A14B-4C01-AC57-D531661D91DD}"/>
              </a:ext>
            </a:extLst>
          </p:cNvPr>
          <p:cNvSpPr/>
          <p:nvPr/>
        </p:nvSpPr>
        <p:spPr>
          <a:xfrm>
            <a:off x="11682594" y="5503605"/>
            <a:ext cx="266769" cy="266769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EB32E665-FA0D-40E2-8F35-5E0F85BB89EF}"/>
              </a:ext>
            </a:extLst>
          </p:cNvPr>
          <p:cNvSpPr/>
          <p:nvPr/>
        </p:nvSpPr>
        <p:spPr>
          <a:xfrm>
            <a:off x="11031309" y="5559397"/>
            <a:ext cx="128132" cy="128132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E3E4ADA6-A36A-4814-88D6-10272D73D856}"/>
              </a:ext>
            </a:extLst>
          </p:cNvPr>
          <p:cNvSpPr/>
          <p:nvPr/>
        </p:nvSpPr>
        <p:spPr>
          <a:xfrm>
            <a:off x="10869583" y="5885979"/>
            <a:ext cx="69523" cy="69523"/>
          </a:xfrm>
          <a:prstGeom prst="ellipse">
            <a:avLst/>
          </a:prstGeom>
          <a:solidFill>
            <a:srgbClr val="A15E3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1032191" y="4888426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136476" y="5181290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423548" y="4938114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835856" y="5252475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837966" y="5573461"/>
            <a:ext cx="266769" cy="266769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414184" y="5627516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252458" y="5954098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388404" y="5150182"/>
            <a:ext cx="128132" cy="128132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599724" y="5311348"/>
            <a:ext cx="69523" cy="69523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836137" y="5630884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674846" y="5970122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760692" y="5978386"/>
            <a:ext cx="46081" cy="46081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330750" y="5550605"/>
            <a:ext cx="180867" cy="180867"/>
          </a:xfrm>
          <a:prstGeom prst="ellipse">
            <a:avLst/>
          </a:prstGeom>
          <a:solidFill>
            <a:srgbClr val="A15E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>
            <a:off x="8021970" y="4273628"/>
            <a:ext cx="4170029" cy="261993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883E7330-A59F-4060-AFC9-530E9D06B488}"/>
              </a:ext>
            </a:extLst>
          </p:cNvPr>
          <p:cNvSpPr txBox="1"/>
          <p:nvPr/>
        </p:nvSpPr>
        <p:spPr>
          <a:xfrm>
            <a:off x="4217944" y="254802"/>
            <a:ext cx="3756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noProof="1">
                <a:latin typeface="iCiel Simply Sweet Script" pitchFamily="2" charset="0"/>
              </a:rPr>
              <a:t>Giải quyết yêu cầu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1EB818-3D0B-4FDD-B838-2F648E7E83A4}"/>
              </a:ext>
            </a:extLst>
          </p:cNvPr>
          <p:cNvSpPr/>
          <p:nvPr/>
        </p:nvSpPr>
        <p:spPr>
          <a:xfrm>
            <a:off x="2047020" y="1765605"/>
            <a:ext cx="6976534" cy="3868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Player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** Trang;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** Den;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Player();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Player(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Player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Player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operator=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Player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~Player();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KhoiTaoDuLieuQuanCo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TonTaiLoaiQuanCoTrenBanCo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Index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KiemTraToaDoCoTrongMang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KiemTraTrangThaiToaDo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KiemTraToaDoQuanMuonDi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MuonDi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Index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XuatCacNuocCoTheDi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LoaiCacNuocDiRoiVaoTruongHopDacBiet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</a:t>
            </a:r>
            <a:r>
              <a:rPr lang="en-US" sz="1000" b="1" i="1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MuonDi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Diem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*&amp;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KiemChieuTuong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KiemKetQuaVanCo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VeBanCo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Go(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Index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i="1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StartGame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000" b="1" i="1" dirty="0"/>
          </a:p>
        </p:txBody>
      </p:sp>
      <p:pic>
        <p:nvPicPr>
          <p:cNvPr id="9218" name="Picture 2" descr="Glasses Smile Sticker by BestWebSoft">
            <a:extLst>
              <a:ext uri="{FF2B5EF4-FFF2-40B4-BE49-F238E27FC236}">
                <a16:creationId xmlns:a16="http://schemas.microsoft.com/office/drawing/2014/main" id="{3F1C320D-5A2E-406B-902A-2EF803592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2015" y="4953000"/>
            <a:ext cx="1905000" cy="1905000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B40F51CA-67D8-45DE-8955-38946A8A7A53}"/>
              </a:ext>
            </a:extLst>
          </p:cNvPr>
          <p:cNvSpPr/>
          <p:nvPr/>
        </p:nvSpPr>
        <p:spPr>
          <a:xfrm>
            <a:off x="9052817" y="5033581"/>
            <a:ext cx="214686" cy="21468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0545701-C9E2-4E2C-8E83-B6858E217A45}"/>
              </a:ext>
            </a:extLst>
          </p:cNvPr>
          <p:cNvSpPr/>
          <p:nvPr/>
        </p:nvSpPr>
        <p:spPr>
          <a:xfrm>
            <a:off x="9311583" y="4560961"/>
            <a:ext cx="458000" cy="35647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7525793E-2614-4343-BA27-B0DFE766B256}"/>
              </a:ext>
            </a:extLst>
          </p:cNvPr>
          <p:cNvSpPr/>
          <p:nvPr/>
        </p:nvSpPr>
        <p:spPr>
          <a:xfrm>
            <a:off x="9484330" y="3726550"/>
            <a:ext cx="748964" cy="58294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63CA2EE8-9D4C-4948-A47A-23304384B596}"/>
              </a:ext>
            </a:extLst>
          </p:cNvPr>
          <p:cNvSpPr/>
          <p:nvPr/>
        </p:nvSpPr>
        <p:spPr>
          <a:xfrm>
            <a:off x="7850210" y="1918505"/>
            <a:ext cx="3039882" cy="1626532"/>
          </a:xfrm>
          <a:prstGeom prst="cloud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Picture 4" descr="@anasartgram vintage aesthetic rose tumblr Sticker">
            <a:extLst>
              <a:ext uri="{FF2B5EF4-FFF2-40B4-BE49-F238E27FC236}">
                <a16:creationId xmlns:a16="http://schemas.microsoft.com/office/drawing/2014/main" id="{A5E0DB56-DE64-4646-8170-5E3458221CE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867" y="5420628"/>
            <a:ext cx="1437372" cy="1437372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72" descr="A picture containing chain&#10;&#10;Description automatically generated">
            <a:extLst>
              <a:ext uri="{FF2B5EF4-FFF2-40B4-BE49-F238E27FC236}">
                <a16:creationId xmlns:a16="http://schemas.microsoft.com/office/drawing/2014/main" id="{CAC29A57-544C-4A83-A3DF-4414E24240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095" y="-79341"/>
            <a:ext cx="1914518" cy="1914518"/>
          </a:xfrm>
          <a:prstGeom prst="rect">
            <a:avLst/>
          </a:prstGeom>
          <a:effectLst>
            <a:outerShdw blurRad="25400" dist="63500" dir="2700000" algn="tl" rotWithShape="0">
              <a:schemeClr val="tx1">
                <a:alpha val="55000"/>
              </a:schemeClr>
            </a:outerShdw>
          </a:effectLst>
        </p:spPr>
      </p:pic>
      <p:sp>
        <p:nvSpPr>
          <p:cNvPr id="74" name="1">
            <a:extLst>
              <a:ext uri="{FF2B5EF4-FFF2-40B4-BE49-F238E27FC236}">
                <a16:creationId xmlns:a16="http://schemas.microsoft.com/office/drawing/2014/main" id="{E24F1453-5801-4FF6-B149-FA4456B285B2}"/>
              </a:ext>
            </a:extLst>
          </p:cNvPr>
          <p:cNvSpPr/>
          <p:nvPr/>
        </p:nvSpPr>
        <p:spPr>
          <a:xfrm>
            <a:off x="8500377" y="2358832"/>
            <a:ext cx="1823721" cy="743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Hai con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trỏ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cấp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2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thuộc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class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QuanCo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tướng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ứng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đại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diện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cho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hai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bên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là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trắng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và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đen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6" name="2">
            <a:extLst>
              <a:ext uri="{FF2B5EF4-FFF2-40B4-BE49-F238E27FC236}">
                <a16:creationId xmlns:a16="http://schemas.microsoft.com/office/drawing/2014/main" id="{1C244BA1-8D7B-47F3-BB3C-BFD601EF65FC}"/>
              </a:ext>
            </a:extLst>
          </p:cNvPr>
          <p:cNvSpPr/>
          <p:nvPr/>
        </p:nvSpPr>
        <p:spPr>
          <a:xfrm>
            <a:off x="8569591" y="2486927"/>
            <a:ext cx="1823721" cy="414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Khởi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tạo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các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quân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cờ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cùng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chỉ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số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và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tọa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độ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6" name="3">
            <a:extLst>
              <a:ext uri="{FF2B5EF4-FFF2-40B4-BE49-F238E27FC236}">
                <a16:creationId xmlns:a16="http://schemas.microsoft.com/office/drawing/2014/main" id="{51D5BB61-CC71-4E35-B2D9-6C943837CF56}"/>
              </a:ext>
            </a:extLst>
          </p:cNvPr>
          <p:cNvSpPr/>
          <p:nvPr/>
        </p:nvSpPr>
        <p:spPr>
          <a:xfrm>
            <a:off x="8582918" y="2412157"/>
            <a:ext cx="1823721" cy="743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Trả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về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trọng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số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đầu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tiên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của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loại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quân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cờ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đã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chọn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mà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chưa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bị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ăn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trên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bàn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cờ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7" name="4">
            <a:extLst>
              <a:ext uri="{FF2B5EF4-FFF2-40B4-BE49-F238E27FC236}">
                <a16:creationId xmlns:a16="http://schemas.microsoft.com/office/drawing/2014/main" id="{7F6AFC1F-5819-410F-A4EB-16148A4704F8}"/>
              </a:ext>
            </a:extLst>
          </p:cNvPr>
          <p:cNvSpPr/>
          <p:nvPr/>
        </p:nvSpPr>
        <p:spPr>
          <a:xfrm>
            <a:off x="8607033" y="2346493"/>
            <a:ext cx="1823721" cy="743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Kiểm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1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tọa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độ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bất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kì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có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tồn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tại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trong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mảng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a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được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truyền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vào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hay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không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 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9" name="5">
            <a:extLst>
              <a:ext uri="{FF2B5EF4-FFF2-40B4-BE49-F238E27FC236}">
                <a16:creationId xmlns:a16="http://schemas.microsoft.com/office/drawing/2014/main" id="{7DF9482F-C626-4BF4-8D3A-10793CAD4318}"/>
              </a:ext>
            </a:extLst>
          </p:cNvPr>
          <p:cNvSpPr/>
          <p:nvPr/>
        </p:nvSpPr>
        <p:spPr>
          <a:xfrm>
            <a:off x="8561280" y="2281983"/>
            <a:ext cx="1823721" cy="9081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Kiểm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trạng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thái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của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một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tọa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độ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bất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kì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quân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trắng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hay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đen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nắm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giữ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hoặc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không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quân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nào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nắm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giữ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 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0" name="6">
            <a:extLst>
              <a:ext uri="{FF2B5EF4-FFF2-40B4-BE49-F238E27FC236}">
                <a16:creationId xmlns:a16="http://schemas.microsoft.com/office/drawing/2014/main" id="{839A37E6-35F3-4B35-9F93-D506EFD03D43}"/>
              </a:ext>
            </a:extLst>
          </p:cNvPr>
          <p:cNvSpPr/>
          <p:nvPr/>
        </p:nvSpPr>
        <p:spPr>
          <a:xfrm>
            <a:off x="8548156" y="2426875"/>
            <a:ext cx="1823721" cy="57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Kiểm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tọa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độ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quân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cờ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muốn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có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hợp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lệ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hay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không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1" name="7">
            <a:extLst>
              <a:ext uri="{FF2B5EF4-FFF2-40B4-BE49-F238E27FC236}">
                <a16:creationId xmlns:a16="http://schemas.microsoft.com/office/drawing/2014/main" id="{DCBD6B31-1899-4F2F-89B1-A033369457C5}"/>
              </a:ext>
            </a:extLst>
          </p:cNvPr>
          <p:cNvSpPr/>
          <p:nvPr/>
        </p:nvSpPr>
        <p:spPr>
          <a:xfrm>
            <a:off x="8537714" y="2527194"/>
            <a:ext cx="1848538" cy="414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Xuất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các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nươc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có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thể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của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quân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cờ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đã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chọn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2" name="8">
            <a:extLst>
              <a:ext uri="{FF2B5EF4-FFF2-40B4-BE49-F238E27FC236}">
                <a16:creationId xmlns:a16="http://schemas.microsoft.com/office/drawing/2014/main" id="{9DEFA80E-3318-4969-A495-CCB03E9C011D}"/>
              </a:ext>
            </a:extLst>
          </p:cNvPr>
          <p:cNvSpPr/>
          <p:nvPr/>
        </p:nvSpPr>
        <p:spPr>
          <a:xfrm>
            <a:off x="8631867" y="2313448"/>
            <a:ext cx="1823721" cy="9081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Loại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bỏ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những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tọa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độ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trong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mảng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a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mà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khi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quân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cờ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theo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tọa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độ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đó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sẽ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vi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phạm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luật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chơi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3" name="9">
            <a:extLst>
              <a:ext uri="{FF2B5EF4-FFF2-40B4-BE49-F238E27FC236}">
                <a16:creationId xmlns:a16="http://schemas.microsoft.com/office/drawing/2014/main" id="{79FE6DB6-6B8A-4A4B-A6D9-C07EC4727D43}"/>
              </a:ext>
            </a:extLst>
          </p:cNvPr>
          <p:cNvSpPr/>
          <p:nvPr/>
        </p:nvSpPr>
        <p:spPr>
          <a:xfrm>
            <a:off x="8630333" y="2507127"/>
            <a:ext cx="1823721" cy="414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Kiểm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xem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tướng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đã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bị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chiếu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hay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chưa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6" name="10">
            <a:extLst>
              <a:ext uri="{FF2B5EF4-FFF2-40B4-BE49-F238E27FC236}">
                <a16:creationId xmlns:a16="http://schemas.microsoft.com/office/drawing/2014/main" id="{20733C71-CCC3-498C-959B-290E5290302B}"/>
              </a:ext>
            </a:extLst>
          </p:cNvPr>
          <p:cNvSpPr/>
          <p:nvPr/>
        </p:nvSpPr>
        <p:spPr>
          <a:xfrm>
            <a:off x="8572469" y="2360034"/>
            <a:ext cx="1823721" cy="743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Hàm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tái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khởi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tạo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cấu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trúc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và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xuất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ra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bàn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cờ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sau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mỗi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nước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của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người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chơi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7" name="11">
            <a:extLst>
              <a:ext uri="{FF2B5EF4-FFF2-40B4-BE49-F238E27FC236}">
                <a16:creationId xmlns:a16="http://schemas.microsoft.com/office/drawing/2014/main" id="{9296EBEA-1A4A-4D91-BC25-0B0BABDB5FCC}"/>
              </a:ext>
            </a:extLst>
          </p:cNvPr>
          <p:cNvSpPr/>
          <p:nvPr/>
        </p:nvSpPr>
        <p:spPr>
          <a:xfrm>
            <a:off x="8624515" y="2372804"/>
            <a:ext cx="1823721" cy="743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Hàm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thực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hiện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tất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cả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các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thao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tác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cần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cho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việc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ra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nước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của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người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chơi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9" name="12">
            <a:extLst>
              <a:ext uri="{FF2B5EF4-FFF2-40B4-BE49-F238E27FC236}">
                <a16:creationId xmlns:a16="http://schemas.microsoft.com/office/drawing/2014/main" id="{EBFEB551-658E-4361-889C-3C13C33292CD}"/>
              </a:ext>
            </a:extLst>
          </p:cNvPr>
          <p:cNvSpPr/>
          <p:nvPr/>
        </p:nvSpPr>
        <p:spPr>
          <a:xfrm>
            <a:off x="8593747" y="2426993"/>
            <a:ext cx="1823721" cy="57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Hàm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tổng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vận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hành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và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tương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tác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trực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tiếp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với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người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chơi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1" name="Trỏ">
            <a:extLst>
              <a:ext uri="{FF2B5EF4-FFF2-40B4-BE49-F238E27FC236}">
                <a16:creationId xmlns:a16="http://schemas.microsoft.com/office/drawing/2014/main" id="{C561AD35-5F11-46F3-9B71-0631DAF25C92}"/>
              </a:ext>
            </a:extLst>
          </p:cNvPr>
          <p:cNvGrpSpPr/>
          <p:nvPr/>
        </p:nvGrpSpPr>
        <p:grpSpPr>
          <a:xfrm>
            <a:off x="2807582" y="2312988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1930CE2-6BBE-4AC1-9717-D172321346F4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88A5AD5-5B29-482D-B750-2F925AC3107C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159E8F95-C39A-4691-B770-25481492A9D0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AFA483DE-9BD7-4BA1-A425-6A113E331EFD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25" name="Trỏ 1">
            <a:extLst>
              <a:ext uri="{FF2B5EF4-FFF2-40B4-BE49-F238E27FC236}">
                <a16:creationId xmlns:a16="http://schemas.microsoft.com/office/drawing/2014/main" id="{1F584B62-A2C5-4563-B353-61B7C1C55A8E}"/>
              </a:ext>
            </a:extLst>
          </p:cNvPr>
          <p:cNvGrpSpPr/>
          <p:nvPr/>
        </p:nvGrpSpPr>
        <p:grpSpPr>
          <a:xfrm>
            <a:off x="2807582" y="3440116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216107D7-7388-4CE5-A29E-E4F5D54B7BCF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8646A638-5264-444A-855E-711847448A4C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176DBAEE-C6DA-41F9-AF6E-83CCF827CA79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CAD4B212-95E9-4EDA-9DA3-A4D24CFC1A61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30" name="Trỏ 2">
            <a:extLst>
              <a:ext uri="{FF2B5EF4-FFF2-40B4-BE49-F238E27FC236}">
                <a16:creationId xmlns:a16="http://schemas.microsoft.com/office/drawing/2014/main" id="{4F398FAB-2D0B-43C5-B650-DD5A6B7D6179}"/>
              </a:ext>
            </a:extLst>
          </p:cNvPr>
          <p:cNvGrpSpPr/>
          <p:nvPr/>
        </p:nvGrpSpPr>
        <p:grpSpPr>
          <a:xfrm>
            <a:off x="2807582" y="3619290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F075900-AF66-473E-A53F-A284BCF9A807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02885F52-974D-4A06-B71B-144D7B767000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CFC94EC8-EECE-4C9D-8780-E62F49215A65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1A94F17-7142-4E7A-B975-10CC206926CD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35" name="Trỏ 3">
            <a:extLst>
              <a:ext uri="{FF2B5EF4-FFF2-40B4-BE49-F238E27FC236}">
                <a16:creationId xmlns:a16="http://schemas.microsoft.com/office/drawing/2014/main" id="{843E1DFD-81E2-4B5F-AA24-2CAFB646F12F}"/>
              </a:ext>
            </a:extLst>
          </p:cNvPr>
          <p:cNvGrpSpPr/>
          <p:nvPr/>
        </p:nvGrpSpPr>
        <p:grpSpPr>
          <a:xfrm>
            <a:off x="2807582" y="3779595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71E759BF-E1FE-49AF-A18E-EFF750E675FA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1A34E08D-0CF3-47BA-8A1F-8DCD85EF7DFF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2936E47C-2309-45AA-9168-D6CD206DDBFE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558756C0-614D-48DC-9AF3-D824FD3D8957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41" name="Trỏ 4">
            <a:extLst>
              <a:ext uri="{FF2B5EF4-FFF2-40B4-BE49-F238E27FC236}">
                <a16:creationId xmlns:a16="http://schemas.microsoft.com/office/drawing/2014/main" id="{270561AE-BD37-4D08-8105-765757B41D0D}"/>
              </a:ext>
            </a:extLst>
          </p:cNvPr>
          <p:cNvGrpSpPr/>
          <p:nvPr/>
        </p:nvGrpSpPr>
        <p:grpSpPr>
          <a:xfrm>
            <a:off x="2807582" y="3946742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38A15F28-BE1B-4141-8C58-9A2C9FD4C49A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957586CD-3F88-4C69-8103-22BB976D0254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E50AD748-24FA-440B-A92E-8DEA2AC330C1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EDFFD0C1-7AE1-4AE7-BFA6-B457417CDC65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46" name="Trỏ 5">
            <a:extLst>
              <a:ext uri="{FF2B5EF4-FFF2-40B4-BE49-F238E27FC236}">
                <a16:creationId xmlns:a16="http://schemas.microsoft.com/office/drawing/2014/main" id="{AA2182BF-EE69-47F2-B2BD-C67BF787B425}"/>
              </a:ext>
            </a:extLst>
          </p:cNvPr>
          <p:cNvGrpSpPr/>
          <p:nvPr/>
        </p:nvGrpSpPr>
        <p:grpSpPr>
          <a:xfrm>
            <a:off x="2807582" y="4101927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A2B7348D-422B-4B8D-9B34-6F12BFB2D88F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B6752977-2D61-49E0-A0A3-75489DD85415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BC84763F-D7DD-4442-B0E0-5053E134BB5D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BDEF640D-75CD-4E1F-9D19-9449CEA13E39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51" name="Trỏ 6">
            <a:extLst>
              <a:ext uri="{FF2B5EF4-FFF2-40B4-BE49-F238E27FC236}">
                <a16:creationId xmlns:a16="http://schemas.microsoft.com/office/drawing/2014/main" id="{856CAB83-8C39-413E-881F-80BA92A57040}"/>
              </a:ext>
            </a:extLst>
          </p:cNvPr>
          <p:cNvGrpSpPr/>
          <p:nvPr/>
        </p:nvGrpSpPr>
        <p:grpSpPr>
          <a:xfrm>
            <a:off x="2807582" y="4266596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15C69F9-BF51-45F9-988E-14F3B28C51E8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61D4297D-4D92-4500-8722-99FF2245ACE1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1A6AA0C9-20DD-4034-9561-A40B1ED72381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947E5AF6-876A-4961-AF4A-2A6019350AAC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56" name="Trỏ 7">
            <a:extLst>
              <a:ext uri="{FF2B5EF4-FFF2-40B4-BE49-F238E27FC236}">
                <a16:creationId xmlns:a16="http://schemas.microsoft.com/office/drawing/2014/main" id="{21100B61-7D0F-45F3-A47D-457586B0B148}"/>
              </a:ext>
            </a:extLst>
          </p:cNvPr>
          <p:cNvGrpSpPr/>
          <p:nvPr/>
        </p:nvGrpSpPr>
        <p:grpSpPr>
          <a:xfrm>
            <a:off x="2807582" y="4434897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ACF5C24-1D0E-46DD-AC61-209E73D2E314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F90C546D-7A39-400E-A174-5A0E6A4FC77D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C7162C12-AF6C-44AA-819C-D9F7ADA1FA82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29F42366-47B4-4C9D-85BC-5032BAA05625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1" name="Trỏ 8">
            <a:extLst>
              <a:ext uri="{FF2B5EF4-FFF2-40B4-BE49-F238E27FC236}">
                <a16:creationId xmlns:a16="http://schemas.microsoft.com/office/drawing/2014/main" id="{C84AD388-FFBC-4107-AB81-BD1FD3831545}"/>
              </a:ext>
            </a:extLst>
          </p:cNvPr>
          <p:cNvGrpSpPr/>
          <p:nvPr/>
        </p:nvGrpSpPr>
        <p:grpSpPr>
          <a:xfrm>
            <a:off x="2807582" y="4590524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B6B5138C-C0E2-489C-8684-34FE61CE8C74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AB4AEF44-FA89-475C-83A4-B9B1520E701C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8AFA499D-5969-41B2-95E4-9D9D39B05DA4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283077B1-C185-4665-8D1C-AEA7163D8DA8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6" name="Trỏ 9">
            <a:extLst>
              <a:ext uri="{FF2B5EF4-FFF2-40B4-BE49-F238E27FC236}">
                <a16:creationId xmlns:a16="http://schemas.microsoft.com/office/drawing/2014/main" id="{452A081E-6107-4710-A864-068244DFEEDE}"/>
              </a:ext>
            </a:extLst>
          </p:cNvPr>
          <p:cNvGrpSpPr/>
          <p:nvPr/>
        </p:nvGrpSpPr>
        <p:grpSpPr>
          <a:xfrm>
            <a:off x="2807582" y="4757229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811AA4B1-0DA3-481E-95C6-04AB368936C7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078C6DC4-1162-469D-9558-7F5793B9F4D2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97FD719C-F7CC-477C-A3C2-50F86E70080A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C5C6FF30-5A29-44FC-BB1D-3A7D2327A476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1" name="Trỏ 10">
            <a:extLst>
              <a:ext uri="{FF2B5EF4-FFF2-40B4-BE49-F238E27FC236}">
                <a16:creationId xmlns:a16="http://schemas.microsoft.com/office/drawing/2014/main" id="{C257EDDA-7EFF-4E1B-B31F-E8E04C467FCB}"/>
              </a:ext>
            </a:extLst>
          </p:cNvPr>
          <p:cNvGrpSpPr/>
          <p:nvPr/>
        </p:nvGrpSpPr>
        <p:grpSpPr>
          <a:xfrm>
            <a:off x="2807582" y="4927842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5BE0260A-ABB8-4B4A-AB7A-418B862F76CD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7E76FB5D-48A8-4DBF-A71B-815AD25CB709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316887F3-9076-4BFC-B806-D14ADD8DAF57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064C1F96-7EE4-4C01-A54B-3141934C92FB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6" name="Trỏ 11">
            <a:extLst>
              <a:ext uri="{FF2B5EF4-FFF2-40B4-BE49-F238E27FC236}">
                <a16:creationId xmlns:a16="http://schemas.microsoft.com/office/drawing/2014/main" id="{FBBA561C-BC49-4D32-B1BA-C4E7C8A43027}"/>
              </a:ext>
            </a:extLst>
          </p:cNvPr>
          <p:cNvGrpSpPr/>
          <p:nvPr/>
        </p:nvGrpSpPr>
        <p:grpSpPr>
          <a:xfrm>
            <a:off x="2807582" y="5082203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CE741A0F-B137-4C70-9DDF-987D2E015F05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81D3CF99-89A4-41A4-8935-BCBDA44E0F45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BA98C9AC-5323-4649-8E0A-B06D09649F47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34E33D2D-D386-4CCD-B2BE-C6904C8E49DC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81" name="Trỏ 12">
            <a:extLst>
              <a:ext uri="{FF2B5EF4-FFF2-40B4-BE49-F238E27FC236}">
                <a16:creationId xmlns:a16="http://schemas.microsoft.com/office/drawing/2014/main" id="{47E48A55-6452-438E-A405-CA0BD3DFEDE2}"/>
              </a:ext>
            </a:extLst>
          </p:cNvPr>
          <p:cNvGrpSpPr/>
          <p:nvPr/>
        </p:nvGrpSpPr>
        <p:grpSpPr>
          <a:xfrm>
            <a:off x="2807582" y="5247660"/>
            <a:ext cx="148678" cy="148676"/>
            <a:chOff x="1335767" y="2401810"/>
            <a:chExt cx="243150" cy="243148"/>
          </a:xfrm>
          <a:effectLst>
            <a:outerShdw dist="12700" dir="2700000" algn="tl" rotWithShape="0">
              <a:prstClr val="black">
                <a:alpha val="55000"/>
              </a:prstClr>
            </a:outerShdw>
          </a:effectLst>
        </p:grpSpPr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7E63FD10-C564-47DB-B764-B6CFF7E0B10E}"/>
                </a:ext>
              </a:extLst>
            </p:cNvPr>
            <p:cNvSpPr/>
            <p:nvPr/>
          </p:nvSpPr>
          <p:spPr>
            <a:xfrm>
              <a:off x="1335767" y="2401810"/>
              <a:ext cx="243150" cy="243148"/>
            </a:xfrm>
            <a:prstGeom prst="ellipse">
              <a:avLst/>
            </a:prstGeom>
            <a:solidFill>
              <a:srgbClr val="FF514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9A41B715-4B00-4E66-AB5C-118FFCC9F09C}"/>
                </a:ext>
              </a:extLst>
            </p:cNvPr>
            <p:cNvGrpSpPr/>
            <p:nvPr/>
          </p:nvGrpSpPr>
          <p:grpSpPr>
            <a:xfrm>
              <a:off x="1368926" y="2425532"/>
              <a:ext cx="199064" cy="195704"/>
              <a:chOff x="626166" y="2108303"/>
              <a:chExt cx="604846" cy="594637"/>
            </a:xfrm>
          </p:grpSpPr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D0C32244-193D-4201-BDCA-173A6BC909D6}"/>
                  </a:ext>
                </a:extLst>
              </p:cNvPr>
              <p:cNvSpPr/>
              <p:nvPr/>
            </p:nvSpPr>
            <p:spPr>
              <a:xfrm>
                <a:off x="626166" y="2108303"/>
                <a:ext cx="604846" cy="594637"/>
              </a:xfrm>
              <a:custGeom>
                <a:avLst/>
                <a:gdLst>
                  <a:gd name="connsiteX0" fmla="*/ 171990 w 554927"/>
                  <a:gd name="connsiteY0" fmla="*/ 0 h 545560"/>
                  <a:gd name="connsiteX1" fmla="*/ 246356 w 554927"/>
                  <a:gd name="connsiteY1" fmla="*/ 0 h 545560"/>
                  <a:gd name="connsiteX2" fmla="*/ 554927 w 554927"/>
                  <a:gd name="connsiteY2" fmla="*/ 264858 h 545560"/>
                  <a:gd name="connsiteX3" fmla="*/ 554927 w 554927"/>
                  <a:gd name="connsiteY3" fmla="*/ 280702 h 545560"/>
                  <a:gd name="connsiteX4" fmla="*/ 246356 w 554927"/>
                  <a:gd name="connsiteY4" fmla="*/ 545560 h 545560"/>
                  <a:gd name="connsiteX5" fmla="*/ 171990 w 554927"/>
                  <a:gd name="connsiteY5" fmla="*/ 545560 h 545560"/>
                  <a:gd name="connsiteX6" fmla="*/ 171990 w 554927"/>
                  <a:gd name="connsiteY6" fmla="*/ 440766 h 545560"/>
                  <a:gd name="connsiteX7" fmla="*/ 0 w 554927"/>
                  <a:gd name="connsiteY7" fmla="*/ 440766 h 545560"/>
                  <a:gd name="connsiteX8" fmla="*/ 0 w 554927"/>
                  <a:gd name="connsiteY8" fmla="*/ 104795 h 545560"/>
                  <a:gd name="connsiteX9" fmla="*/ 171990 w 554927"/>
                  <a:gd name="connsiteY9" fmla="*/ 104795 h 54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4927" h="545560">
                    <a:moveTo>
                      <a:pt x="171990" y="0"/>
                    </a:moveTo>
                    <a:lnTo>
                      <a:pt x="246356" y="0"/>
                    </a:lnTo>
                    <a:lnTo>
                      <a:pt x="554927" y="264858"/>
                    </a:lnTo>
                    <a:lnTo>
                      <a:pt x="554927" y="280702"/>
                    </a:lnTo>
                    <a:lnTo>
                      <a:pt x="246356" y="545560"/>
                    </a:lnTo>
                    <a:lnTo>
                      <a:pt x="171990" y="545560"/>
                    </a:lnTo>
                    <a:lnTo>
                      <a:pt x="171990" y="440766"/>
                    </a:lnTo>
                    <a:lnTo>
                      <a:pt x="0" y="440766"/>
                    </a:lnTo>
                    <a:lnTo>
                      <a:pt x="0" y="104795"/>
                    </a:lnTo>
                    <a:lnTo>
                      <a:pt x="171990" y="104795"/>
                    </a:lnTo>
                    <a:close/>
                  </a:path>
                </a:pathLst>
              </a:custGeom>
              <a:solidFill>
                <a:srgbClr val="C8CBC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09CC9B1-EF16-41E2-98AF-6A101007266C}"/>
                  </a:ext>
                </a:extLst>
              </p:cNvPr>
              <p:cNvSpPr/>
              <p:nvPr/>
            </p:nvSpPr>
            <p:spPr>
              <a:xfrm>
                <a:off x="695326" y="2189559"/>
                <a:ext cx="447665" cy="432122"/>
              </a:xfrm>
              <a:custGeom>
                <a:avLst/>
                <a:gdLst>
                  <a:gd name="connsiteX0" fmla="*/ 159355 w 447665"/>
                  <a:gd name="connsiteY0" fmla="*/ 0 h 432122"/>
                  <a:gd name="connsiteX1" fmla="*/ 216070 w 447665"/>
                  <a:gd name="connsiteY1" fmla="*/ 0 h 432122"/>
                  <a:gd name="connsiteX2" fmla="*/ 447665 w 447665"/>
                  <a:gd name="connsiteY2" fmla="*/ 206455 h 432122"/>
                  <a:gd name="connsiteX3" fmla="*/ 447665 w 447665"/>
                  <a:gd name="connsiteY3" fmla="*/ 225668 h 432122"/>
                  <a:gd name="connsiteX4" fmla="*/ 216070 w 447665"/>
                  <a:gd name="connsiteY4" fmla="*/ 432122 h 432122"/>
                  <a:gd name="connsiteX5" fmla="*/ 159355 w 447665"/>
                  <a:gd name="connsiteY5" fmla="*/ 432122 h 432122"/>
                  <a:gd name="connsiteX6" fmla="*/ 159355 w 447665"/>
                  <a:gd name="connsiteY6" fmla="*/ 349118 h 432122"/>
                  <a:gd name="connsiteX7" fmla="*/ 0 w 447665"/>
                  <a:gd name="connsiteY7" fmla="*/ 349118 h 432122"/>
                  <a:gd name="connsiteX8" fmla="*/ 0 w 447665"/>
                  <a:gd name="connsiteY8" fmla="*/ 216568 h 432122"/>
                  <a:gd name="connsiteX9" fmla="*/ 0 w 447665"/>
                  <a:gd name="connsiteY9" fmla="*/ 215554 h 432122"/>
                  <a:gd name="connsiteX10" fmla="*/ 0 w 447665"/>
                  <a:gd name="connsiteY10" fmla="*/ 83005 h 432122"/>
                  <a:gd name="connsiteX11" fmla="*/ 159355 w 447665"/>
                  <a:gd name="connsiteY11" fmla="*/ 83005 h 432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665" h="432122">
                    <a:moveTo>
                      <a:pt x="159355" y="0"/>
                    </a:moveTo>
                    <a:lnTo>
                      <a:pt x="216070" y="0"/>
                    </a:lnTo>
                    <a:lnTo>
                      <a:pt x="447665" y="206455"/>
                    </a:lnTo>
                    <a:lnTo>
                      <a:pt x="447665" y="225668"/>
                    </a:lnTo>
                    <a:lnTo>
                      <a:pt x="216070" y="432122"/>
                    </a:lnTo>
                    <a:lnTo>
                      <a:pt x="159355" y="432122"/>
                    </a:lnTo>
                    <a:lnTo>
                      <a:pt x="159355" y="349118"/>
                    </a:lnTo>
                    <a:lnTo>
                      <a:pt x="0" y="349118"/>
                    </a:lnTo>
                    <a:lnTo>
                      <a:pt x="0" y="216568"/>
                    </a:lnTo>
                    <a:lnTo>
                      <a:pt x="0" y="215554"/>
                    </a:lnTo>
                    <a:lnTo>
                      <a:pt x="0" y="83005"/>
                    </a:lnTo>
                    <a:lnTo>
                      <a:pt x="159355" y="83005"/>
                    </a:lnTo>
                    <a:close/>
                  </a:path>
                </a:pathLst>
              </a:custGeom>
              <a:solidFill>
                <a:srgbClr val="FFD429"/>
              </a:solidFill>
              <a:ln w="12700">
                <a:solidFill>
                  <a:srgbClr val="D8B392"/>
                </a:solidFill>
              </a:ln>
              <a:scene3d>
                <a:camera prst="orthographicFront"/>
                <a:lightRig rig="threePt" dir="t"/>
              </a:scene3d>
              <a:sp3d>
                <a:bevelT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86" name="10">
            <a:extLst>
              <a:ext uri="{FF2B5EF4-FFF2-40B4-BE49-F238E27FC236}">
                <a16:creationId xmlns:a16="http://schemas.microsoft.com/office/drawing/2014/main" id="{35B76F6A-4DE8-4248-B727-F71B65401EB5}"/>
              </a:ext>
            </a:extLst>
          </p:cNvPr>
          <p:cNvSpPr/>
          <p:nvPr/>
        </p:nvSpPr>
        <p:spPr>
          <a:xfrm>
            <a:off x="8530302" y="2359632"/>
            <a:ext cx="1823721" cy="743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Kiểm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xem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ván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cờ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đã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đến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hồi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kết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hay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chưa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</a:p>
          <a:p>
            <a:pPr>
              <a:lnSpc>
                <a:spcPct val="107000"/>
              </a:lnSpc>
            </a:pP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Trắng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đen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thắng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hòa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chưa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kết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b="1" i="1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quả</a:t>
            </a:r>
            <a:r>
              <a:rPr lang="en-US" sz="1000" b="1" i="1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1100" b="1" i="1" dirty="0">
              <a:solidFill>
                <a:srgbClr val="A31515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76444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22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2" dur="1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22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1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8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3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8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2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8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22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7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6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3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3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9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4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2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7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2.70833E-6 4.81481E-6 L 2.70833E-6 -0.06343 " pathEditMode="relative" rAng="0" ptsTypes="AA">
                                      <p:cBhvr>
                                        <p:cTn id="152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71"/>
                                    </p:animMotion>
                                    <p:animRot by="1500000">
                                      <p:cBhvr>
                                        <p:cTn id="15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4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5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56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250"/>
                            </p:stCondLst>
                            <p:childTnLst>
                              <p:par>
                                <p:cTn id="165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500"/>
                            </p:stCondLst>
                            <p:childTnLst>
                              <p:par>
                                <p:cTn id="171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750"/>
                            </p:stCondLst>
                            <p:childTnLst>
                              <p:par>
                                <p:cTn id="177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0"/>
                            </p:stCondLst>
                            <p:childTnLst>
                              <p:par>
                                <p:cTn id="26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6" fill="hold">
                      <p:stCondLst>
                        <p:cond delay="indefinite"/>
                      </p:stCondLst>
                      <p:childTnLst>
                        <p:par>
                          <p:cTn id="277" fill="hold">
                            <p:stCondLst>
                              <p:cond delay="0"/>
                            </p:stCondLst>
                            <p:childTnLst>
                              <p:par>
                                <p:cTn id="27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2" fill="hold">
                            <p:stCondLst>
                              <p:cond delay="0"/>
                            </p:stCondLst>
                            <p:childTnLst>
                              <p:par>
                                <p:cTn id="2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8" fill="hold">
                      <p:stCondLst>
                        <p:cond delay="indefinite"/>
                      </p:stCondLst>
                      <p:childTnLst>
                        <p:par>
                          <p:cTn id="299" fill="hold">
                            <p:stCondLst>
                              <p:cond delay="0"/>
                            </p:stCondLst>
                            <p:childTnLst>
                              <p:par>
                                <p:cTn id="30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" grpId="0" animBg="1"/>
      <p:bldP spid="312" grpId="1" animBg="1"/>
      <p:bldP spid="313" grpId="0" animBg="1"/>
      <p:bldP spid="313" grpId="1" animBg="1"/>
      <p:bldP spid="314" grpId="0" animBg="1"/>
      <p:bldP spid="314" grpId="1" animBg="1"/>
      <p:bldP spid="315" grpId="0" animBg="1"/>
      <p:bldP spid="315" grpId="1" animBg="1"/>
      <p:bldP spid="316" grpId="0" animBg="1"/>
      <p:bldP spid="316" grpId="1" animBg="1"/>
      <p:bldP spid="317" grpId="0" animBg="1"/>
      <p:bldP spid="317" grpId="1" animBg="1"/>
      <p:bldP spid="318" grpId="0" animBg="1"/>
      <p:bldP spid="318" grpId="1" animBg="1"/>
      <p:bldP spid="319" grpId="0" animBg="1"/>
      <p:bldP spid="319" grpId="1" animBg="1"/>
      <p:bldP spid="320" grpId="0" animBg="1"/>
      <p:bldP spid="320" grpId="1" animBg="1"/>
      <p:bldP spid="321" grpId="0" animBg="1"/>
      <p:bldP spid="321" grpId="1" animBg="1"/>
      <p:bldP spid="322" grpId="0" animBg="1"/>
      <p:bldP spid="322" grpId="1" animBg="1"/>
      <p:bldP spid="323" grpId="0" animBg="1"/>
      <p:bldP spid="323" grpId="1" animBg="1"/>
      <p:bldP spid="324" grpId="0" animBg="1"/>
      <p:bldP spid="324" grpId="1" animBg="1"/>
      <p:bldP spid="325" grpId="0" animBg="1"/>
      <p:bldP spid="325" grpId="1" animBg="1"/>
      <p:bldP spid="326" grpId="0" animBg="1"/>
      <p:bldP spid="326" grpId="1" animBg="1"/>
      <p:bldP spid="327" grpId="0" animBg="1"/>
      <p:bldP spid="327" grpId="1" animBg="1"/>
      <p:bldP spid="328" grpId="0" animBg="1"/>
      <p:bldP spid="328" grpId="1" animBg="1"/>
      <p:bldP spid="329" grpId="0" animBg="1"/>
      <p:bldP spid="329" grpId="1" animBg="1"/>
      <p:bldP spid="330" grpId="0" animBg="1"/>
      <p:bldP spid="330" grpId="1" animBg="1"/>
      <p:bldP spid="331" grpId="0" animBg="1"/>
      <p:bldP spid="331" grpId="1" animBg="1"/>
      <p:bldP spid="332" grpId="0" animBg="1"/>
      <p:bldP spid="332" grpId="1" animBg="1"/>
      <p:bldP spid="333" grpId="0" animBg="1"/>
      <p:bldP spid="333" grpId="1" animBg="1"/>
      <p:bldP spid="334" grpId="0" animBg="1"/>
      <p:bldP spid="334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108" grpId="0" animBg="1"/>
      <p:bldP spid="60" grpId="0" build="allAtOnce"/>
      <p:bldP spid="4" grpId="1" animBg="1"/>
      <p:bldP spid="63" grpId="1" animBg="1"/>
      <p:bldP spid="71" grpId="1" animBg="1"/>
      <p:bldP spid="5" grpId="1" animBg="1"/>
      <p:bldP spid="74" grpId="0"/>
      <p:bldP spid="74" grpId="1"/>
      <p:bldP spid="76" grpId="0"/>
      <p:bldP spid="76" grpId="1"/>
      <p:bldP spid="96" grpId="0"/>
      <p:bldP spid="96" grpId="1"/>
      <p:bldP spid="97" grpId="0"/>
      <p:bldP spid="97" grpId="1"/>
      <p:bldP spid="99" grpId="0"/>
      <p:bldP spid="99" grpId="1"/>
      <p:bldP spid="100" grpId="0"/>
      <p:bldP spid="100" grpId="1"/>
      <p:bldP spid="101" grpId="0"/>
      <p:bldP spid="101" grpId="1"/>
      <p:bldP spid="102" grpId="0"/>
      <p:bldP spid="102" grpId="1"/>
      <p:bldP spid="103" grpId="0"/>
      <p:bldP spid="103" grpId="1"/>
      <p:bldP spid="106" grpId="0"/>
      <p:bldP spid="106" grpId="1"/>
      <p:bldP spid="107" grpId="0"/>
      <p:bldP spid="107" grpId="1"/>
      <p:bldP spid="109" grpId="0"/>
      <p:bldP spid="186" grpId="0"/>
      <p:bldP spid="186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de Coding Sticker by EscuelaDevRock">
            <a:extLst>
              <a:ext uri="{FF2B5EF4-FFF2-40B4-BE49-F238E27FC236}">
                <a16:creationId xmlns:a16="http://schemas.microsoft.com/office/drawing/2014/main" id="{C5210067-833D-46FF-8CFC-44C5D510471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6509" y="2443495"/>
            <a:ext cx="1693906" cy="166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Oval 67">
            <a:extLst>
              <a:ext uri="{FF2B5EF4-FFF2-40B4-BE49-F238E27FC236}">
                <a16:creationId xmlns:a16="http://schemas.microsoft.com/office/drawing/2014/main" id="{946532AC-766D-4501-B96D-EB67B0BC24C8}"/>
              </a:ext>
            </a:extLst>
          </p:cNvPr>
          <p:cNvSpPr/>
          <p:nvPr/>
        </p:nvSpPr>
        <p:spPr>
          <a:xfrm>
            <a:off x="1333995" y="444857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46D7B9E-EA40-4BB2-B88E-D3C00C2A3716}"/>
              </a:ext>
            </a:extLst>
          </p:cNvPr>
          <p:cNvSpPr/>
          <p:nvPr/>
        </p:nvSpPr>
        <p:spPr>
          <a:xfrm>
            <a:off x="1438280" y="474143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CCEDA821-FC7C-409F-92D1-D3ED77FE79CC}"/>
              </a:ext>
            </a:extLst>
          </p:cNvPr>
          <p:cNvSpPr/>
          <p:nvPr/>
        </p:nvSpPr>
        <p:spPr>
          <a:xfrm>
            <a:off x="1725352" y="449826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D109E165-86B0-40B2-8420-D9E07E3F0E1E}"/>
              </a:ext>
            </a:extLst>
          </p:cNvPr>
          <p:cNvSpPr/>
          <p:nvPr/>
        </p:nvSpPr>
        <p:spPr>
          <a:xfrm>
            <a:off x="1137660" y="4812621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E377C2D6-A276-4E55-9B3D-02A8152C9362}"/>
              </a:ext>
            </a:extLst>
          </p:cNvPr>
          <p:cNvSpPr/>
          <p:nvPr/>
        </p:nvSpPr>
        <p:spPr>
          <a:xfrm>
            <a:off x="1139770" y="5133607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BC38146-79A0-47DA-97C5-56D4EBBBA2B5}"/>
              </a:ext>
            </a:extLst>
          </p:cNvPr>
          <p:cNvSpPr/>
          <p:nvPr/>
        </p:nvSpPr>
        <p:spPr>
          <a:xfrm>
            <a:off x="1715988" y="518766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5C052818-C567-4F3B-B33A-D54F0B23364C}"/>
              </a:ext>
            </a:extLst>
          </p:cNvPr>
          <p:cNvSpPr/>
          <p:nvPr/>
        </p:nvSpPr>
        <p:spPr>
          <a:xfrm>
            <a:off x="1554262" y="551424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2758211-2557-4174-9B05-BE1BC619EBC0}"/>
              </a:ext>
            </a:extLst>
          </p:cNvPr>
          <p:cNvSpPr/>
          <p:nvPr/>
        </p:nvSpPr>
        <p:spPr>
          <a:xfrm>
            <a:off x="690208" y="471032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6261FB3E-D72B-4973-A9E0-15CC59FE85D7}"/>
              </a:ext>
            </a:extLst>
          </p:cNvPr>
          <p:cNvSpPr/>
          <p:nvPr/>
        </p:nvSpPr>
        <p:spPr>
          <a:xfrm>
            <a:off x="1901528" y="487149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AF90F4C-DF54-416D-A648-73BF0C0CFD4F}"/>
              </a:ext>
            </a:extLst>
          </p:cNvPr>
          <p:cNvSpPr/>
          <p:nvPr/>
        </p:nvSpPr>
        <p:spPr>
          <a:xfrm>
            <a:off x="2137941" y="519103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CDF96F4-739F-4E49-AF76-280B7DF8E2C4}"/>
              </a:ext>
            </a:extLst>
          </p:cNvPr>
          <p:cNvSpPr/>
          <p:nvPr/>
        </p:nvSpPr>
        <p:spPr>
          <a:xfrm>
            <a:off x="976650" y="553026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38E8396-59DC-43F9-9104-6D6CF9123753}"/>
              </a:ext>
            </a:extLst>
          </p:cNvPr>
          <p:cNvSpPr/>
          <p:nvPr/>
        </p:nvSpPr>
        <p:spPr>
          <a:xfrm>
            <a:off x="2062496" y="553853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0AF0A7D-6FF4-43ED-802E-A3DCFD3479D2}"/>
              </a:ext>
            </a:extLst>
          </p:cNvPr>
          <p:cNvSpPr/>
          <p:nvPr/>
        </p:nvSpPr>
        <p:spPr>
          <a:xfrm>
            <a:off x="632554" y="511075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10609146" y="431041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0713431" y="4603280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1000503" y="4360104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10412811" y="4674465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10414921" y="4995451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0991139" y="504950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0829413" y="5376088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9965359" y="457217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1176679" y="4733338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1413092" y="5052874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10251801" y="539211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1337647" y="540037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9907705" y="4972595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B0A3837C-6A55-4D7B-B790-D792F6725438}"/>
              </a:ext>
            </a:extLst>
          </p:cNvPr>
          <p:cNvSpPr txBox="1"/>
          <p:nvPr/>
        </p:nvSpPr>
        <p:spPr>
          <a:xfrm>
            <a:off x="3289824" y="1290540"/>
            <a:ext cx="5612353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1500" noProof="1">
                <a:latin typeface="iCiel Simply Sweet Script" pitchFamily="2" charset="0"/>
              </a:rPr>
              <a:t>Chạy thử chương trình</a:t>
            </a:r>
            <a:endParaRPr lang="en-US" sz="11500" noProof="1">
              <a:latin typeface="iCiel Simply Sweet Script" pitchFamily="2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3C4FE64-3994-4ADF-9174-0BEE3C0BD88A}"/>
              </a:ext>
            </a:extLst>
          </p:cNvPr>
          <p:cNvSpPr/>
          <p:nvPr/>
        </p:nvSpPr>
        <p:spPr>
          <a:xfrm>
            <a:off x="1401807" y="88114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77563B9-EA3C-4821-8F29-FD437ECB7C76}"/>
              </a:ext>
            </a:extLst>
          </p:cNvPr>
          <p:cNvSpPr/>
          <p:nvPr/>
        </p:nvSpPr>
        <p:spPr>
          <a:xfrm>
            <a:off x="1506092" y="1174007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8A0B19A-35EB-4097-AB87-B70D7D6E7A7C}"/>
              </a:ext>
            </a:extLst>
          </p:cNvPr>
          <p:cNvSpPr/>
          <p:nvPr/>
        </p:nvSpPr>
        <p:spPr>
          <a:xfrm>
            <a:off x="1793164" y="93083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5668BFA-6619-4E54-B713-8B1A7CFD4E4C}"/>
              </a:ext>
            </a:extLst>
          </p:cNvPr>
          <p:cNvSpPr/>
          <p:nvPr/>
        </p:nvSpPr>
        <p:spPr>
          <a:xfrm>
            <a:off x="1205472" y="124519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2998EC9-DB3F-43D5-93AB-668BF5EB7339}"/>
              </a:ext>
            </a:extLst>
          </p:cNvPr>
          <p:cNvSpPr/>
          <p:nvPr/>
        </p:nvSpPr>
        <p:spPr>
          <a:xfrm>
            <a:off x="1207582" y="1566178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638350-3F83-4132-BB00-B3575CB47E55}"/>
              </a:ext>
            </a:extLst>
          </p:cNvPr>
          <p:cNvSpPr/>
          <p:nvPr/>
        </p:nvSpPr>
        <p:spPr>
          <a:xfrm>
            <a:off x="1783800" y="162023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2C9C452F-F129-473E-A12A-D68CD9802709}"/>
              </a:ext>
            </a:extLst>
          </p:cNvPr>
          <p:cNvSpPr/>
          <p:nvPr/>
        </p:nvSpPr>
        <p:spPr>
          <a:xfrm>
            <a:off x="1622074" y="1946815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311845E-D919-4D57-927B-A3C5B63F549C}"/>
              </a:ext>
            </a:extLst>
          </p:cNvPr>
          <p:cNvSpPr/>
          <p:nvPr/>
        </p:nvSpPr>
        <p:spPr>
          <a:xfrm>
            <a:off x="758020" y="1142899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F4EDC95-12DC-4CF3-ACF0-CFBD44EE6690}"/>
              </a:ext>
            </a:extLst>
          </p:cNvPr>
          <p:cNvSpPr/>
          <p:nvPr/>
        </p:nvSpPr>
        <p:spPr>
          <a:xfrm>
            <a:off x="1969340" y="1304065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D8AAAC3-388A-4F77-ACE5-3FC9DEF8D1DA}"/>
              </a:ext>
            </a:extLst>
          </p:cNvPr>
          <p:cNvSpPr/>
          <p:nvPr/>
        </p:nvSpPr>
        <p:spPr>
          <a:xfrm>
            <a:off x="2205753" y="162360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2DA97BB-3ED3-439F-AE9E-FE715131BC05}"/>
              </a:ext>
            </a:extLst>
          </p:cNvPr>
          <p:cNvSpPr/>
          <p:nvPr/>
        </p:nvSpPr>
        <p:spPr>
          <a:xfrm>
            <a:off x="1044462" y="1962839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D63FA7B7-4A54-4321-8F9F-BE1A8BD549E3}"/>
              </a:ext>
            </a:extLst>
          </p:cNvPr>
          <p:cNvSpPr/>
          <p:nvPr/>
        </p:nvSpPr>
        <p:spPr>
          <a:xfrm>
            <a:off x="2130308" y="197110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61A7B07-492F-461B-A604-3B64178E0240}"/>
              </a:ext>
            </a:extLst>
          </p:cNvPr>
          <p:cNvSpPr/>
          <p:nvPr/>
        </p:nvSpPr>
        <p:spPr>
          <a:xfrm>
            <a:off x="641219" y="1689222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C9F63D0-A7BB-4FED-B642-0A68FF6E0538}"/>
              </a:ext>
            </a:extLst>
          </p:cNvPr>
          <p:cNvSpPr/>
          <p:nvPr/>
        </p:nvSpPr>
        <p:spPr>
          <a:xfrm>
            <a:off x="2751560" y="57593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6C5900BC-ED7C-4E5A-88CD-4B36A16DB64A}"/>
              </a:ext>
            </a:extLst>
          </p:cNvPr>
          <p:cNvSpPr/>
          <p:nvPr/>
        </p:nvSpPr>
        <p:spPr>
          <a:xfrm>
            <a:off x="2987973" y="89547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D732C5E4-E157-45E8-A41C-7E6D85708AF7}"/>
              </a:ext>
            </a:extLst>
          </p:cNvPr>
          <p:cNvSpPr/>
          <p:nvPr/>
        </p:nvSpPr>
        <p:spPr>
          <a:xfrm>
            <a:off x="2912528" y="1242974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511A8FA-E9E4-41F4-A4A0-619E948E2C9A}"/>
              </a:ext>
            </a:extLst>
          </p:cNvPr>
          <p:cNvSpPr/>
          <p:nvPr/>
        </p:nvSpPr>
        <p:spPr>
          <a:xfrm>
            <a:off x="3342127" y="57526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4AC6F471-E14E-4F65-8E59-4965174D2359}"/>
              </a:ext>
            </a:extLst>
          </p:cNvPr>
          <p:cNvSpPr/>
          <p:nvPr/>
        </p:nvSpPr>
        <p:spPr>
          <a:xfrm>
            <a:off x="2219120" y="95241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CECB94FA-769C-489A-B293-CB8C996D28B7}"/>
              </a:ext>
            </a:extLst>
          </p:cNvPr>
          <p:cNvSpPr/>
          <p:nvPr/>
        </p:nvSpPr>
        <p:spPr>
          <a:xfrm>
            <a:off x="2404377" y="686289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7B688E5-08FA-4544-9869-288687A84D7E}"/>
              </a:ext>
            </a:extLst>
          </p:cNvPr>
          <p:cNvSpPr/>
          <p:nvPr/>
        </p:nvSpPr>
        <p:spPr>
          <a:xfrm>
            <a:off x="2085205" y="64943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905AE53-B557-4CCC-BBF6-4D1787E1B64C}"/>
              </a:ext>
            </a:extLst>
          </p:cNvPr>
          <p:cNvSpPr/>
          <p:nvPr/>
        </p:nvSpPr>
        <p:spPr>
          <a:xfrm>
            <a:off x="3314818" y="968682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61F34C2-84E1-45DC-BCD2-CD99CF6986AC}"/>
              </a:ext>
            </a:extLst>
          </p:cNvPr>
          <p:cNvSpPr/>
          <p:nvPr/>
        </p:nvSpPr>
        <p:spPr>
          <a:xfrm>
            <a:off x="2663533" y="1024474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AF806F67-68EB-42C3-809C-094A4809AE23}"/>
              </a:ext>
            </a:extLst>
          </p:cNvPr>
          <p:cNvSpPr/>
          <p:nvPr/>
        </p:nvSpPr>
        <p:spPr>
          <a:xfrm>
            <a:off x="2501807" y="135105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225F5EFC-46B4-4741-AB01-2F716F43B97D}"/>
              </a:ext>
            </a:extLst>
          </p:cNvPr>
          <p:cNvSpPr/>
          <p:nvPr/>
        </p:nvSpPr>
        <p:spPr>
          <a:xfrm>
            <a:off x="9424636" y="101933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4CFB2C4-E00F-497B-961B-1FD5147F427D}"/>
              </a:ext>
            </a:extLst>
          </p:cNvPr>
          <p:cNvSpPr/>
          <p:nvPr/>
        </p:nvSpPr>
        <p:spPr>
          <a:xfrm>
            <a:off x="9528921" y="1312194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708B22A0-0CCF-4E87-A322-B1D211112527}"/>
              </a:ext>
            </a:extLst>
          </p:cNvPr>
          <p:cNvSpPr/>
          <p:nvPr/>
        </p:nvSpPr>
        <p:spPr>
          <a:xfrm>
            <a:off x="9815993" y="106901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0F3ACF24-9AE3-4A35-BD7E-3CF64C308367}"/>
              </a:ext>
            </a:extLst>
          </p:cNvPr>
          <p:cNvSpPr/>
          <p:nvPr/>
        </p:nvSpPr>
        <p:spPr>
          <a:xfrm>
            <a:off x="9228301" y="138337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9015869E-F6A2-44CF-98FD-1F9866D73F6C}"/>
              </a:ext>
            </a:extLst>
          </p:cNvPr>
          <p:cNvSpPr/>
          <p:nvPr/>
        </p:nvSpPr>
        <p:spPr>
          <a:xfrm>
            <a:off x="9230411" y="1704365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06588840-085C-4B23-BDC5-1BE14991F6E8}"/>
              </a:ext>
            </a:extLst>
          </p:cNvPr>
          <p:cNvSpPr/>
          <p:nvPr/>
        </p:nvSpPr>
        <p:spPr>
          <a:xfrm>
            <a:off x="9806629" y="175842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B81DCABA-371A-4F0C-888C-173D5877C300}"/>
              </a:ext>
            </a:extLst>
          </p:cNvPr>
          <p:cNvSpPr/>
          <p:nvPr/>
        </p:nvSpPr>
        <p:spPr>
          <a:xfrm>
            <a:off x="9644903" y="208500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C19A2D6-8F8B-4E52-B1C8-24FB6A1B0AF8}"/>
              </a:ext>
            </a:extLst>
          </p:cNvPr>
          <p:cNvSpPr/>
          <p:nvPr/>
        </p:nvSpPr>
        <p:spPr>
          <a:xfrm>
            <a:off x="8780849" y="128108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C25FE691-7B3E-44D3-816F-67DB840DE356}"/>
              </a:ext>
            </a:extLst>
          </p:cNvPr>
          <p:cNvSpPr/>
          <p:nvPr/>
        </p:nvSpPr>
        <p:spPr>
          <a:xfrm>
            <a:off x="9992169" y="144225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8F6A78B7-F723-41B9-89D3-D8EBBC3DA4F9}"/>
              </a:ext>
            </a:extLst>
          </p:cNvPr>
          <p:cNvSpPr/>
          <p:nvPr/>
        </p:nvSpPr>
        <p:spPr>
          <a:xfrm>
            <a:off x="10228582" y="176178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F5DFC804-6B59-4F2B-9109-80EE72E7869F}"/>
              </a:ext>
            </a:extLst>
          </p:cNvPr>
          <p:cNvSpPr/>
          <p:nvPr/>
        </p:nvSpPr>
        <p:spPr>
          <a:xfrm>
            <a:off x="9067291" y="210102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90680947-10E6-4567-A8C5-7886F4372788}"/>
              </a:ext>
            </a:extLst>
          </p:cNvPr>
          <p:cNvSpPr/>
          <p:nvPr/>
        </p:nvSpPr>
        <p:spPr>
          <a:xfrm>
            <a:off x="10153137" y="210929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45D924E1-1A49-466E-866A-62EA0F8CE90A}"/>
              </a:ext>
            </a:extLst>
          </p:cNvPr>
          <p:cNvSpPr/>
          <p:nvPr/>
        </p:nvSpPr>
        <p:spPr>
          <a:xfrm>
            <a:off x="8664048" y="182740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1DF57C3E-2816-4D65-A6E9-E2A925224254}"/>
              </a:ext>
            </a:extLst>
          </p:cNvPr>
          <p:cNvSpPr/>
          <p:nvPr/>
        </p:nvSpPr>
        <p:spPr>
          <a:xfrm>
            <a:off x="10774389" y="71412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4ECB4E5C-90AB-41D1-B033-8F0DA77C156B}"/>
              </a:ext>
            </a:extLst>
          </p:cNvPr>
          <p:cNvSpPr/>
          <p:nvPr/>
        </p:nvSpPr>
        <p:spPr>
          <a:xfrm>
            <a:off x="11010802" y="1033659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3D10A58-68B1-4C1E-8686-47CD7A11C48C}"/>
              </a:ext>
            </a:extLst>
          </p:cNvPr>
          <p:cNvSpPr/>
          <p:nvPr/>
        </p:nvSpPr>
        <p:spPr>
          <a:xfrm>
            <a:off x="10935357" y="138116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E333323D-71C7-4824-8C30-F6E874CC19DC}"/>
              </a:ext>
            </a:extLst>
          </p:cNvPr>
          <p:cNvSpPr/>
          <p:nvPr/>
        </p:nvSpPr>
        <p:spPr>
          <a:xfrm>
            <a:off x="11364956" y="71345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C330F181-4D76-4842-82A7-572FB026BF93}"/>
              </a:ext>
            </a:extLst>
          </p:cNvPr>
          <p:cNvSpPr/>
          <p:nvPr/>
        </p:nvSpPr>
        <p:spPr>
          <a:xfrm>
            <a:off x="10241949" y="109060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07CBC82D-E0F1-4334-B5D5-8C4F95FA1745}"/>
              </a:ext>
            </a:extLst>
          </p:cNvPr>
          <p:cNvSpPr/>
          <p:nvPr/>
        </p:nvSpPr>
        <p:spPr>
          <a:xfrm>
            <a:off x="10427206" y="82447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6480B57E-FB77-4D18-BF78-CB7F7FE24B91}"/>
              </a:ext>
            </a:extLst>
          </p:cNvPr>
          <p:cNvSpPr/>
          <p:nvPr/>
        </p:nvSpPr>
        <p:spPr>
          <a:xfrm>
            <a:off x="10108034" y="787620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D2D8DCA-EED6-4321-BE3D-068F7034C64B}"/>
              </a:ext>
            </a:extLst>
          </p:cNvPr>
          <p:cNvSpPr/>
          <p:nvPr/>
        </p:nvSpPr>
        <p:spPr>
          <a:xfrm>
            <a:off x="11337647" y="1106869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98D42C7-510A-4400-82F1-378E087CBA6E}"/>
              </a:ext>
            </a:extLst>
          </p:cNvPr>
          <p:cNvSpPr/>
          <p:nvPr/>
        </p:nvSpPr>
        <p:spPr>
          <a:xfrm>
            <a:off x="10686362" y="116266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F3665957-6821-419B-89BE-6CF222992008}"/>
              </a:ext>
            </a:extLst>
          </p:cNvPr>
          <p:cNvSpPr/>
          <p:nvPr/>
        </p:nvSpPr>
        <p:spPr>
          <a:xfrm>
            <a:off x="10524636" y="148924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8" name="Rectangle 217">
            <a:extLst>
              <a:ext uri="{FF2B5EF4-FFF2-40B4-BE49-F238E27FC236}">
                <a16:creationId xmlns:a16="http://schemas.microsoft.com/office/drawing/2014/main" id="{DB3BE14D-74D2-4C3A-8B25-7399E9BC8490}"/>
              </a:ext>
            </a:extLst>
          </p:cNvPr>
          <p:cNvSpPr/>
          <p:nvPr/>
        </p:nvSpPr>
        <p:spPr>
          <a:xfrm flipH="1" flipV="1">
            <a:off x="7263662" y="3580975"/>
            <a:ext cx="4960900" cy="3316537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4" name="Rectangle 217">
            <a:extLst>
              <a:ext uri="{FF2B5EF4-FFF2-40B4-BE49-F238E27FC236}">
                <a16:creationId xmlns:a16="http://schemas.microsoft.com/office/drawing/2014/main" id="{66587C54-D115-4C51-B29A-DD3245E74F11}"/>
              </a:ext>
            </a:extLst>
          </p:cNvPr>
          <p:cNvSpPr/>
          <p:nvPr/>
        </p:nvSpPr>
        <p:spPr>
          <a:xfrm rot="10800000" flipH="1">
            <a:off x="-29087" y="3521272"/>
            <a:ext cx="5044736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9478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6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8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2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11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4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4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1.04167E-6 -3.7037E-6 L -1.04167E-6 -0.06342 " pathEditMode="relative" rAng="0" ptsTypes="AA">
                                      <p:cBhvr>
                                        <p:cTn id="112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71"/>
                                    </p:animMotion>
                                    <p:animRot by="1500000">
                                      <p:cBhvr>
                                        <p:cTn id="11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4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5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16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2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2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1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8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2" dur="18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4" dur="1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6" dur="1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8" dur="2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0" dur="14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8" dur="1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0" dur="16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4" dur="1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6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8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0" dur="9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2" dur="14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4" dur="1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6" dur="1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0" dur="22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2" dur="1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4" dur="22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6" dur="11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8" dur="18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2" dur="13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4" dur="18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6" dur="12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8" dur="1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50" dur="22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52" dur="14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78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0" dur="17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2" dur="16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4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6" dur="13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8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0" dur="13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2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4" dur="14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6" dur="1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8" dur="17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0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1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2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03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4" dur="2000" fill="hold"/>
                                        <p:tgtEl>
                                          <p:spTgt spid="1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40" grpId="0" build="allAtOnce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5" grpId="0" animBg="1"/>
      <p:bldP spid="105" grpId="1" animBg="1"/>
      <p:bldP spid="106" grpId="0" animBg="1"/>
      <p:bldP spid="106" grpId="1" animBg="1"/>
      <p:bldP spid="107" grpId="0" animBg="1"/>
      <p:bldP spid="107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08" grpId="0" animBg="1"/>
      <p:bldP spid="11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Oval 67">
            <a:extLst>
              <a:ext uri="{FF2B5EF4-FFF2-40B4-BE49-F238E27FC236}">
                <a16:creationId xmlns:a16="http://schemas.microsoft.com/office/drawing/2014/main" id="{946532AC-766D-4501-B96D-EB67B0BC24C8}"/>
              </a:ext>
            </a:extLst>
          </p:cNvPr>
          <p:cNvSpPr/>
          <p:nvPr/>
        </p:nvSpPr>
        <p:spPr>
          <a:xfrm>
            <a:off x="1333995" y="444857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46D7B9E-EA40-4BB2-B88E-D3C00C2A3716}"/>
              </a:ext>
            </a:extLst>
          </p:cNvPr>
          <p:cNvSpPr/>
          <p:nvPr/>
        </p:nvSpPr>
        <p:spPr>
          <a:xfrm>
            <a:off x="1438280" y="474143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CCEDA821-FC7C-409F-92D1-D3ED77FE79CC}"/>
              </a:ext>
            </a:extLst>
          </p:cNvPr>
          <p:cNvSpPr/>
          <p:nvPr/>
        </p:nvSpPr>
        <p:spPr>
          <a:xfrm>
            <a:off x="1725352" y="449826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D109E165-86B0-40B2-8420-D9E07E3F0E1E}"/>
              </a:ext>
            </a:extLst>
          </p:cNvPr>
          <p:cNvSpPr/>
          <p:nvPr/>
        </p:nvSpPr>
        <p:spPr>
          <a:xfrm>
            <a:off x="1137660" y="4812621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E377C2D6-A276-4E55-9B3D-02A8152C9362}"/>
              </a:ext>
            </a:extLst>
          </p:cNvPr>
          <p:cNvSpPr/>
          <p:nvPr/>
        </p:nvSpPr>
        <p:spPr>
          <a:xfrm>
            <a:off x="1139770" y="5133607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BC38146-79A0-47DA-97C5-56D4EBBBA2B5}"/>
              </a:ext>
            </a:extLst>
          </p:cNvPr>
          <p:cNvSpPr/>
          <p:nvPr/>
        </p:nvSpPr>
        <p:spPr>
          <a:xfrm>
            <a:off x="1715988" y="518766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5C052818-C567-4F3B-B33A-D54F0B23364C}"/>
              </a:ext>
            </a:extLst>
          </p:cNvPr>
          <p:cNvSpPr/>
          <p:nvPr/>
        </p:nvSpPr>
        <p:spPr>
          <a:xfrm>
            <a:off x="1554262" y="551424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2758211-2557-4174-9B05-BE1BC619EBC0}"/>
              </a:ext>
            </a:extLst>
          </p:cNvPr>
          <p:cNvSpPr/>
          <p:nvPr/>
        </p:nvSpPr>
        <p:spPr>
          <a:xfrm>
            <a:off x="690208" y="471032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6261FB3E-D72B-4973-A9E0-15CC59FE85D7}"/>
              </a:ext>
            </a:extLst>
          </p:cNvPr>
          <p:cNvSpPr/>
          <p:nvPr/>
        </p:nvSpPr>
        <p:spPr>
          <a:xfrm>
            <a:off x="1901528" y="487149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AF90F4C-DF54-416D-A648-73BF0C0CFD4F}"/>
              </a:ext>
            </a:extLst>
          </p:cNvPr>
          <p:cNvSpPr/>
          <p:nvPr/>
        </p:nvSpPr>
        <p:spPr>
          <a:xfrm>
            <a:off x="2137941" y="519103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CDF96F4-739F-4E49-AF76-280B7DF8E2C4}"/>
              </a:ext>
            </a:extLst>
          </p:cNvPr>
          <p:cNvSpPr/>
          <p:nvPr/>
        </p:nvSpPr>
        <p:spPr>
          <a:xfrm>
            <a:off x="976650" y="553026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38E8396-59DC-43F9-9104-6D6CF9123753}"/>
              </a:ext>
            </a:extLst>
          </p:cNvPr>
          <p:cNvSpPr/>
          <p:nvPr/>
        </p:nvSpPr>
        <p:spPr>
          <a:xfrm>
            <a:off x="2062496" y="553853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0AF0A7D-6FF4-43ED-802E-A3DCFD3479D2}"/>
              </a:ext>
            </a:extLst>
          </p:cNvPr>
          <p:cNvSpPr/>
          <p:nvPr/>
        </p:nvSpPr>
        <p:spPr>
          <a:xfrm>
            <a:off x="632554" y="511075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10609146" y="431041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10713431" y="4603280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11000503" y="4360104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10412811" y="4674465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10414921" y="4995451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10991139" y="504950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10829413" y="5376088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9965359" y="457217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11176679" y="4733338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11413092" y="5052874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10251801" y="539211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11337647" y="540037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9907705" y="4972595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8" name="Picture 117" descr="Background pattern&#10;&#10;Description automatically generated">
            <a:extLst>
              <a:ext uri="{FF2B5EF4-FFF2-40B4-BE49-F238E27FC236}">
                <a16:creationId xmlns:a16="http://schemas.microsoft.com/office/drawing/2014/main" id="{DDB58B81-3F5B-48A9-97B0-1134BAE19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119" name="Picture 118" descr="Chart, bar chart&#10;&#10;Description automatically generated">
            <a:extLst>
              <a:ext uri="{FF2B5EF4-FFF2-40B4-BE49-F238E27FC236}">
                <a16:creationId xmlns:a16="http://schemas.microsoft.com/office/drawing/2014/main" id="{AD35B507-CA5C-43CA-AC7D-B552934F82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37" name="Rectangle 217">
            <a:extLst>
              <a:ext uri="{FF2B5EF4-FFF2-40B4-BE49-F238E27FC236}">
                <a16:creationId xmlns:a16="http://schemas.microsoft.com/office/drawing/2014/main" id="{A4C9432F-3E99-4FB8-9E65-BABA9E096173}"/>
              </a:ext>
            </a:extLst>
          </p:cNvPr>
          <p:cNvSpPr/>
          <p:nvPr/>
        </p:nvSpPr>
        <p:spPr>
          <a:xfrm flipH="1" flipV="1">
            <a:off x="7263662" y="3580975"/>
            <a:ext cx="4960900" cy="3316537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9" name="Rectangle 217">
            <a:extLst>
              <a:ext uri="{FF2B5EF4-FFF2-40B4-BE49-F238E27FC236}">
                <a16:creationId xmlns:a16="http://schemas.microsoft.com/office/drawing/2014/main" id="{C245FC71-B22C-4B9E-9FF9-FEA6D8B7C52A}"/>
              </a:ext>
            </a:extLst>
          </p:cNvPr>
          <p:cNvSpPr/>
          <p:nvPr/>
        </p:nvSpPr>
        <p:spPr>
          <a:xfrm rot="10800000" flipH="1">
            <a:off x="-29087" y="3521272"/>
            <a:ext cx="5044736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3C4FE64-3994-4ADF-9174-0BEE3C0BD88A}"/>
              </a:ext>
            </a:extLst>
          </p:cNvPr>
          <p:cNvSpPr/>
          <p:nvPr/>
        </p:nvSpPr>
        <p:spPr>
          <a:xfrm>
            <a:off x="1401807" y="88114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77563B9-EA3C-4821-8F29-FD437ECB7C76}"/>
              </a:ext>
            </a:extLst>
          </p:cNvPr>
          <p:cNvSpPr/>
          <p:nvPr/>
        </p:nvSpPr>
        <p:spPr>
          <a:xfrm>
            <a:off x="1506092" y="1174007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8A0B19A-35EB-4097-AB87-B70D7D6E7A7C}"/>
              </a:ext>
            </a:extLst>
          </p:cNvPr>
          <p:cNvSpPr/>
          <p:nvPr/>
        </p:nvSpPr>
        <p:spPr>
          <a:xfrm>
            <a:off x="1793164" y="93083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5668BFA-6619-4E54-B713-8B1A7CFD4E4C}"/>
              </a:ext>
            </a:extLst>
          </p:cNvPr>
          <p:cNvSpPr/>
          <p:nvPr/>
        </p:nvSpPr>
        <p:spPr>
          <a:xfrm>
            <a:off x="1205472" y="124519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2998EC9-DB3F-43D5-93AB-668BF5EB7339}"/>
              </a:ext>
            </a:extLst>
          </p:cNvPr>
          <p:cNvSpPr/>
          <p:nvPr/>
        </p:nvSpPr>
        <p:spPr>
          <a:xfrm>
            <a:off x="1207582" y="1566178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638350-3F83-4132-BB00-B3575CB47E55}"/>
              </a:ext>
            </a:extLst>
          </p:cNvPr>
          <p:cNvSpPr/>
          <p:nvPr/>
        </p:nvSpPr>
        <p:spPr>
          <a:xfrm>
            <a:off x="1783800" y="162023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2C9C452F-F129-473E-A12A-D68CD9802709}"/>
              </a:ext>
            </a:extLst>
          </p:cNvPr>
          <p:cNvSpPr/>
          <p:nvPr/>
        </p:nvSpPr>
        <p:spPr>
          <a:xfrm>
            <a:off x="1622074" y="1946815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311845E-D919-4D57-927B-A3C5B63F549C}"/>
              </a:ext>
            </a:extLst>
          </p:cNvPr>
          <p:cNvSpPr/>
          <p:nvPr/>
        </p:nvSpPr>
        <p:spPr>
          <a:xfrm>
            <a:off x="758020" y="1142899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F4EDC95-12DC-4CF3-ACF0-CFBD44EE6690}"/>
              </a:ext>
            </a:extLst>
          </p:cNvPr>
          <p:cNvSpPr/>
          <p:nvPr/>
        </p:nvSpPr>
        <p:spPr>
          <a:xfrm>
            <a:off x="1969340" y="1304065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D8AAAC3-388A-4F77-ACE5-3FC9DEF8D1DA}"/>
              </a:ext>
            </a:extLst>
          </p:cNvPr>
          <p:cNvSpPr/>
          <p:nvPr/>
        </p:nvSpPr>
        <p:spPr>
          <a:xfrm>
            <a:off x="2205753" y="162360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2DA97BB-3ED3-439F-AE9E-FE715131BC05}"/>
              </a:ext>
            </a:extLst>
          </p:cNvPr>
          <p:cNvSpPr/>
          <p:nvPr/>
        </p:nvSpPr>
        <p:spPr>
          <a:xfrm>
            <a:off x="1044462" y="1962839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D63FA7B7-4A54-4321-8F9F-BE1A8BD549E3}"/>
              </a:ext>
            </a:extLst>
          </p:cNvPr>
          <p:cNvSpPr/>
          <p:nvPr/>
        </p:nvSpPr>
        <p:spPr>
          <a:xfrm>
            <a:off x="2130308" y="197110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61A7B07-492F-461B-A604-3B64178E0240}"/>
              </a:ext>
            </a:extLst>
          </p:cNvPr>
          <p:cNvSpPr/>
          <p:nvPr/>
        </p:nvSpPr>
        <p:spPr>
          <a:xfrm>
            <a:off x="641219" y="1689222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C9F63D0-A7BB-4FED-B642-0A68FF6E0538}"/>
              </a:ext>
            </a:extLst>
          </p:cNvPr>
          <p:cNvSpPr/>
          <p:nvPr/>
        </p:nvSpPr>
        <p:spPr>
          <a:xfrm>
            <a:off x="2751560" y="57593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6C5900BC-ED7C-4E5A-88CD-4B36A16DB64A}"/>
              </a:ext>
            </a:extLst>
          </p:cNvPr>
          <p:cNvSpPr/>
          <p:nvPr/>
        </p:nvSpPr>
        <p:spPr>
          <a:xfrm>
            <a:off x="2987973" y="89547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D732C5E4-E157-45E8-A41C-7E6D85708AF7}"/>
              </a:ext>
            </a:extLst>
          </p:cNvPr>
          <p:cNvSpPr/>
          <p:nvPr/>
        </p:nvSpPr>
        <p:spPr>
          <a:xfrm>
            <a:off x="2912528" y="1242974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511A8FA-E9E4-41F4-A4A0-619E948E2C9A}"/>
              </a:ext>
            </a:extLst>
          </p:cNvPr>
          <p:cNvSpPr/>
          <p:nvPr/>
        </p:nvSpPr>
        <p:spPr>
          <a:xfrm>
            <a:off x="3342127" y="57526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4AC6F471-E14E-4F65-8E59-4965174D2359}"/>
              </a:ext>
            </a:extLst>
          </p:cNvPr>
          <p:cNvSpPr/>
          <p:nvPr/>
        </p:nvSpPr>
        <p:spPr>
          <a:xfrm>
            <a:off x="2219120" y="95241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CECB94FA-769C-489A-B293-CB8C996D28B7}"/>
              </a:ext>
            </a:extLst>
          </p:cNvPr>
          <p:cNvSpPr/>
          <p:nvPr/>
        </p:nvSpPr>
        <p:spPr>
          <a:xfrm>
            <a:off x="2404377" y="686289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7B688E5-08FA-4544-9869-288687A84D7E}"/>
              </a:ext>
            </a:extLst>
          </p:cNvPr>
          <p:cNvSpPr/>
          <p:nvPr/>
        </p:nvSpPr>
        <p:spPr>
          <a:xfrm>
            <a:off x="2085205" y="64943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905AE53-B557-4CCC-BBF6-4D1787E1B64C}"/>
              </a:ext>
            </a:extLst>
          </p:cNvPr>
          <p:cNvSpPr/>
          <p:nvPr/>
        </p:nvSpPr>
        <p:spPr>
          <a:xfrm>
            <a:off x="3314818" y="968682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61F34C2-84E1-45DC-BCD2-CD99CF6986AC}"/>
              </a:ext>
            </a:extLst>
          </p:cNvPr>
          <p:cNvSpPr/>
          <p:nvPr/>
        </p:nvSpPr>
        <p:spPr>
          <a:xfrm>
            <a:off x="2663533" y="1024474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AF806F67-68EB-42C3-809C-094A4809AE23}"/>
              </a:ext>
            </a:extLst>
          </p:cNvPr>
          <p:cNvSpPr/>
          <p:nvPr/>
        </p:nvSpPr>
        <p:spPr>
          <a:xfrm>
            <a:off x="2501807" y="135105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225F5EFC-46B4-4741-AB01-2F716F43B97D}"/>
              </a:ext>
            </a:extLst>
          </p:cNvPr>
          <p:cNvSpPr/>
          <p:nvPr/>
        </p:nvSpPr>
        <p:spPr>
          <a:xfrm>
            <a:off x="9424636" y="101933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4CFB2C4-E00F-497B-961B-1FD5147F427D}"/>
              </a:ext>
            </a:extLst>
          </p:cNvPr>
          <p:cNvSpPr/>
          <p:nvPr/>
        </p:nvSpPr>
        <p:spPr>
          <a:xfrm>
            <a:off x="9528921" y="1312194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708B22A0-0CCF-4E87-A322-B1D211112527}"/>
              </a:ext>
            </a:extLst>
          </p:cNvPr>
          <p:cNvSpPr/>
          <p:nvPr/>
        </p:nvSpPr>
        <p:spPr>
          <a:xfrm>
            <a:off x="9815993" y="106901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0F3ACF24-9AE3-4A35-BD7E-3CF64C308367}"/>
              </a:ext>
            </a:extLst>
          </p:cNvPr>
          <p:cNvSpPr/>
          <p:nvPr/>
        </p:nvSpPr>
        <p:spPr>
          <a:xfrm>
            <a:off x="9228301" y="138337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9015869E-F6A2-44CF-98FD-1F9866D73F6C}"/>
              </a:ext>
            </a:extLst>
          </p:cNvPr>
          <p:cNvSpPr/>
          <p:nvPr/>
        </p:nvSpPr>
        <p:spPr>
          <a:xfrm>
            <a:off x="9230411" y="1704365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06588840-085C-4B23-BDC5-1BE14991F6E8}"/>
              </a:ext>
            </a:extLst>
          </p:cNvPr>
          <p:cNvSpPr/>
          <p:nvPr/>
        </p:nvSpPr>
        <p:spPr>
          <a:xfrm>
            <a:off x="9806629" y="175842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B81DCABA-371A-4F0C-888C-173D5877C300}"/>
              </a:ext>
            </a:extLst>
          </p:cNvPr>
          <p:cNvSpPr/>
          <p:nvPr/>
        </p:nvSpPr>
        <p:spPr>
          <a:xfrm>
            <a:off x="9644903" y="208500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C19A2D6-8F8B-4E52-B1C8-24FB6A1B0AF8}"/>
              </a:ext>
            </a:extLst>
          </p:cNvPr>
          <p:cNvSpPr/>
          <p:nvPr/>
        </p:nvSpPr>
        <p:spPr>
          <a:xfrm>
            <a:off x="8780849" y="128108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C25FE691-7B3E-44D3-816F-67DB840DE356}"/>
              </a:ext>
            </a:extLst>
          </p:cNvPr>
          <p:cNvSpPr/>
          <p:nvPr/>
        </p:nvSpPr>
        <p:spPr>
          <a:xfrm>
            <a:off x="9992169" y="144225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8F6A78B7-F723-41B9-89D3-D8EBBC3DA4F9}"/>
              </a:ext>
            </a:extLst>
          </p:cNvPr>
          <p:cNvSpPr/>
          <p:nvPr/>
        </p:nvSpPr>
        <p:spPr>
          <a:xfrm>
            <a:off x="10228582" y="176178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F5DFC804-6B59-4F2B-9109-80EE72E7869F}"/>
              </a:ext>
            </a:extLst>
          </p:cNvPr>
          <p:cNvSpPr/>
          <p:nvPr/>
        </p:nvSpPr>
        <p:spPr>
          <a:xfrm>
            <a:off x="9067291" y="210102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90680947-10E6-4567-A8C5-7886F4372788}"/>
              </a:ext>
            </a:extLst>
          </p:cNvPr>
          <p:cNvSpPr/>
          <p:nvPr/>
        </p:nvSpPr>
        <p:spPr>
          <a:xfrm>
            <a:off x="10153137" y="210929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45D924E1-1A49-466E-866A-62EA0F8CE90A}"/>
              </a:ext>
            </a:extLst>
          </p:cNvPr>
          <p:cNvSpPr/>
          <p:nvPr/>
        </p:nvSpPr>
        <p:spPr>
          <a:xfrm>
            <a:off x="8664048" y="182740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1DF57C3E-2816-4D65-A6E9-E2A925224254}"/>
              </a:ext>
            </a:extLst>
          </p:cNvPr>
          <p:cNvSpPr/>
          <p:nvPr/>
        </p:nvSpPr>
        <p:spPr>
          <a:xfrm>
            <a:off x="10774389" y="71412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4ECB4E5C-90AB-41D1-B033-8F0DA77C156B}"/>
              </a:ext>
            </a:extLst>
          </p:cNvPr>
          <p:cNvSpPr/>
          <p:nvPr/>
        </p:nvSpPr>
        <p:spPr>
          <a:xfrm>
            <a:off x="11010802" y="1033659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3D10A58-68B1-4C1E-8686-47CD7A11C48C}"/>
              </a:ext>
            </a:extLst>
          </p:cNvPr>
          <p:cNvSpPr/>
          <p:nvPr/>
        </p:nvSpPr>
        <p:spPr>
          <a:xfrm>
            <a:off x="10935357" y="138116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E333323D-71C7-4824-8C30-F6E874CC19DC}"/>
              </a:ext>
            </a:extLst>
          </p:cNvPr>
          <p:cNvSpPr/>
          <p:nvPr/>
        </p:nvSpPr>
        <p:spPr>
          <a:xfrm>
            <a:off x="11364956" y="71345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C330F181-4D76-4842-82A7-572FB026BF93}"/>
              </a:ext>
            </a:extLst>
          </p:cNvPr>
          <p:cNvSpPr/>
          <p:nvPr/>
        </p:nvSpPr>
        <p:spPr>
          <a:xfrm>
            <a:off x="10241949" y="109060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07CBC82D-E0F1-4334-B5D5-8C4F95FA1745}"/>
              </a:ext>
            </a:extLst>
          </p:cNvPr>
          <p:cNvSpPr/>
          <p:nvPr/>
        </p:nvSpPr>
        <p:spPr>
          <a:xfrm>
            <a:off x="10427206" y="82447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6480B57E-FB77-4D18-BF78-CB7F7FE24B91}"/>
              </a:ext>
            </a:extLst>
          </p:cNvPr>
          <p:cNvSpPr/>
          <p:nvPr/>
        </p:nvSpPr>
        <p:spPr>
          <a:xfrm>
            <a:off x="10108034" y="787620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D2D8DCA-EED6-4321-BE3D-068F7034C64B}"/>
              </a:ext>
            </a:extLst>
          </p:cNvPr>
          <p:cNvSpPr/>
          <p:nvPr/>
        </p:nvSpPr>
        <p:spPr>
          <a:xfrm>
            <a:off x="11337647" y="1106869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98D42C7-510A-4400-82F1-378E087CBA6E}"/>
              </a:ext>
            </a:extLst>
          </p:cNvPr>
          <p:cNvSpPr/>
          <p:nvPr/>
        </p:nvSpPr>
        <p:spPr>
          <a:xfrm>
            <a:off x="10686362" y="116266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F3665957-6821-419B-89BE-6CF222992008}"/>
              </a:ext>
            </a:extLst>
          </p:cNvPr>
          <p:cNvSpPr/>
          <p:nvPr/>
        </p:nvSpPr>
        <p:spPr>
          <a:xfrm>
            <a:off x="10524636" y="148924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050" name="Picture 2" descr="Thanks Thank You Sticker by Have A Nice Day">
            <a:extLst>
              <a:ext uri="{FF2B5EF4-FFF2-40B4-BE49-F238E27FC236}">
                <a16:creationId xmlns:a16="http://schemas.microsoft.com/office/drawing/2014/main" id="{693EC346-3CC1-4F16-96A5-7CC8965021F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0867" y="1163867"/>
            <a:ext cx="4530266" cy="4530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837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6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8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2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11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4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4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4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8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6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0" dur="2000" fill="hold"/>
                                        <p:tgtEl>
                                          <p:spTgt spid="3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2" dur="2000" fill="hold"/>
                                        <p:tgtEl>
                                          <p:spTgt spid="3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4" dur="2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6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2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1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8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8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2" dur="1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4" dur="2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6" dur="14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4" dur="1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6" dur="16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0" dur="1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4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6" dur="9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8" dur="14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0" dur="1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2" dur="1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6" dur="22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8" dur="1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0" dur="22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2" dur="11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4" dur="18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38" dur="13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0" dur="18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2" dur="12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4" dur="1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6" dur="22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8" dur="14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74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76" dur="17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78" dur="16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0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2" dur="13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4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6" dur="13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8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0" dur="14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2" dur="1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4" dur="17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37" grpId="0" animBg="1"/>
      <p:bldP spid="39" grpId="0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5" grpId="0" animBg="1"/>
      <p:bldP spid="105" grpId="1" animBg="1"/>
      <p:bldP spid="106" grpId="0" animBg="1"/>
      <p:bldP spid="106" grpId="1" animBg="1"/>
      <p:bldP spid="107" grpId="0" animBg="1"/>
      <p:bldP spid="107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4" descr="Star Sticker">
            <a:extLst>
              <a:ext uri="{FF2B5EF4-FFF2-40B4-BE49-F238E27FC236}">
                <a16:creationId xmlns:a16="http://schemas.microsoft.com/office/drawing/2014/main" id="{BD41531B-8DFC-4D21-B743-A85DABDF6D7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44028">
            <a:off x="1397591" y="20132"/>
            <a:ext cx="1438938" cy="126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2" descr="Jessica Tuttle fall orange autumn leaf Sticker">
            <a:extLst>
              <a:ext uri="{FF2B5EF4-FFF2-40B4-BE49-F238E27FC236}">
                <a16:creationId xmlns:a16="http://schemas.microsoft.com/office/drawing/2014/main" id="{9314A950-48BF-4B15-8A7F-1B4C489BFFB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90938">
            <a:off x="-59546" y="4906473"/>
            <a:ext cx="1842090" cy="245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AB34F2CA-5997-4830-B387-328FAD1A2D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33" name="Picture 32" descr="Chart, bar chart&#10;&#10;Description automatically generated">
            <a:extLst>
              <a:ext uri="{FF2B5EF4-FFF2-40B4-BE49-F238E27FC236}">
                <a16:creationId xmlns:a16="http://schemas.microsoft.com/office/drawing/2014/main" id="{9E0C0B8E-A67A-4FB7-A284-8F96E0EDD2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42" name="Rectangle 217">
            <a:extLst>
              <a:ext uri="{FF2B5EF4-FFF2-40B4-BE49-F238E27FC236}">
                <a16:creationId xmlns:a16="http://schemas.microsoft.com/office/drawing/2014/main" id="{B4E6C757-9515-4654-81FB-6716960A3486}"/>
              </a:ext>
            </a:extLst>
          </p:cNvPr>
          <p:cNvSpPr/>
          <p:nvPr/>
        </p:nvSpPr>
        <p:spPr>
          <a:xfrm rot="10800000" flipH="1" flipV="1">
            <a:off x="-20620" y="-31995"/>
            <a:ext cx="5373814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E758092-BE0D-470D-8448-D88F10A97A0B}"/>
              </a:ext>
            </a:extLst>
          </p:cNvPr>
          <p:cNvSpPr/>
          <p:nvPr/>
        </p:nvSpPr>
        <p:spPr>
          <a:xfrm>
            <a:off x="1113260" y="135202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0558956-8FD7-4D3A-9B31-A528EA28C2B0}"/>
              </a:ext>
            </a:extLst>
          </p:cNvPr>
          <p:cNvSpPr/>
          <p:nvPr/>
        </p:nvSpPr>
        <p:spPr>
          <a:xfrm>
            <a:off x="1217545" y="1644885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30D1D99-5B9C-47EA-8D4F-F5637613CB68}"/>
              </a:ext>
            </a:extLst>
          </p:cNvPr>
          <p:cNvSpPr/>
          <p:nvPr/>
        </p:nvSpPr>
        <p:spPr>
          <a:xfrm>
            <a:off x="1504617" y="1401709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A13EE9B-61D5-4749-9BB5-B0E05328BFCC}"/>
              </a:ext>
            </a:extLst>
          </p:cNvPr>
          <p:cNvSpPr/>
          <p:nvPr/>
        </p:nvSpPr>
        <p:spPr>
          <a:xfrm>
            <a:off x="916925" y="1716070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18A4422-0DDA-402B-90A5-59537017E735}"/>
              </a:ext>
            </a:extLst>
          </p:cNvPr>
          <p:cNvSpPr/>
          <p:nvPr/>
        </p:nvSpPr>
        <p:spPr>
          <a:xfrm>
            <a:off x="919035" y="2037056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08B1E73-288E-429D-ADBF-0801C83B4BBD}"/>
              </a:ext>
            </a:extLst>
          </p:cNvPr>
          <p:cNvSpPr/>
          <p:nvPr/>
        </p:nvSpPr>
        <p:spPr>
          <a:xfrm>
            <a:off x="1495253" y="209111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486213A-2781-40E2-91A5-77713560BB45}"/>
              </a:ext>
            </a:extLst>
          </p:cNvPr>
          <p:cNvSpPr/>
          <p:nvPr/>
        </p:nvSpPr>
        <p:spPr>
          <a:xfrm>
            <a:off x="1333527" y="241769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C2B1BC7-5FCF-4E6C-8AB2-FAE57444033F}"/>
              </a:ext>
            </a:extLst>
          </p:cNvPr>
          <p:cNvSpPr/>
          <p:nvPr/>
        </p:nvSpPr>
        <p:spPr>
          <a:xfrm>
            <a:off x="469473" y="161377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9896F48-AA2D-44AA-839C-8E94E87D3AA5}"/>
              </a:ext>
            </a:extLst>
          </p:cNvPr>
          <p:cNvSpPr/>
          <p:nvPr/>
        </p:nvSpPr>
        <p:spPr>
          <a:xfrm>
            <a:off x="1680793" y="177494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86F57B1-3165-405D-8DCE-60AE7091521D}"/>
              </a:ext>
            </a:extLst>
          </p:cNvPr>
          <p:cNvSpPr/>
          <p:nvPr/>
        </p:nvSpPr>
        <p:spPr>
          <a:xfrm>
            <a:off x="1917206" y="2094479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4FB850-E129-47C6-AEEA-905BD78CC4CC}"/>
              </a:ext>
            </a:extLst>
          </p:cNvPr>
          <p:cNvSpPr/>
          <p:nvPr/>
        </p:nvSpPr>
        <p:spPr>
          <a:xfrm>
            <a:off x="755915" y="2433717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6B29BBD-83D1-44AE-98DF-2C80C4DDBDE5}"/>
              </a:ext>
            </a:extLst>
          </p:cNvPr>
          <p:cNvSpPr/>
          <p:nvPr/>
        </p:nvSpPr>
        <p:spPr>
          <a:xfrm>
            <a:off x="1841761" y="244198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21DCB753-C839-4013-B43F-C0A14C61FAB5}"/>
              </a:ext>
            </a:extLst>
          </p:cNvPr>
          <p:cNvSpPr/>
          <p:nvPr/>
        </p:nvSpPr>
        <p:spPr>
          <a:xfrm>
            <a:off x="352672" y="2160100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8BD561-659C-4A3E-BCAA-07BC3AF15292}"/>
              </a:ext>
            </a:extLst>
          </p:cNvPr>
          <p:cNvSpPr/>
          <p:nvPr/>
        </p:nvSpPr>
        <p:spPr>
          <a:xfrm>
            <a:off x="2463013" y="104681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DCBD722A-5FEC-465F-A8D9-A51B7198FA40}"/>
              </a:ext>
            </a:extLst>
          </p:cNvPr>
          <p:cNvSpPr/>
          <p:nvPr/>
        </p:nvSpPr>
        <p:spPr>
          <a:xfrm>
            <a:off x="2699426" y="136635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075DB7F-644F-44D6-B089-43C47034A7C6}"/>
              </a:ext>
            </a:extLst>
          </p:cNvPr>
          <p:cNvSpPr/>
          <p:nvPr/>
        </p:nvSpPr>
        <p:spPr>
          <a:xfrm>
            <a:off x="2623981" y="171385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DADB4A3-3073-46C2-AA0E-2B93CAB3A4B2}"/>
              </a:ext>
            </a:extLst>
          </p:cNvPr>
          <p:cNvSpPr/>
          <p:nvPr/>
        </p:nvSpPr>
        <p:spPr>
          <a:xfrm>
            <a:off x="3053580" y="104614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74AC8A4-1012-4A25-9A71-A797B35C1DA7}"/>
              </a:ext>
            </a:extLst>
          </p:cNvPr>
          <p:cNvSpPr/>
          <p:nvPr/>
        </p:nvSpPr>
        <p:spPr>
          <a:xfrm>
            <a:off x="1930573" y="1423297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8641F727-8C52-41D4-8473-370F03963FC7}"/>
              </a:ext>
            </a:extLst>
          </p:cNvPr>
          <p:cNvSpPr/>
          <p:nvPr/>
        </p:nvSpPr>
        <p:spPr>
          <a:xfrm>
            <a:off x="2115830" y="115716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B83AC6E-A140-488A-9053-B83F91D30E96}"/>
              </a:ext>
            </a:extLst>
          </p:cNvPr>
          <p:cNvSpPr/>
          <p:nvPr/>
        </p:nvSpPr>
        <p:spPr>
          <a:xfrm>
            <a:off x="1796658" y="1120311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9027021-25EB-433C-AE4D-B5D94E7B3C1A}"/>
              </a:ext>
            </a:extLst>
          </p:cNvPr>
          <p:cNvSpPr/>
          <p:nvPr/>
        </p:nvSpPr>
        <p:spPr>
          <a:xfrm>
            <a:off x="3026271" y="1439560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60DBA72-CD16-4FA9-8E0F-5F4E73D0B170}"/>
              </a:ext>
            </a:extLst>
          </p:cNvPr>
          <p:cNvSpPr/>
          <p:nvPr/>
        </p:nvSpPr>
        <p:spPr>
          <a:xfrm>
            <a:off x="2374986" y="149535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543C3114-A923-47E9-8CAD-737FA5FCC288}"/>
              </a:ext>
            </a:extLst>
          </p:cNvPr>
          <p:cNvSpPr/>
          <p:nvPr/>
        </p:nvSpPr>
        <p:spPr>
          <a:xfrm>
            <a:off x="2213260" y="182193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35E11952-832B-4BBA-BFF9-5D574FC4E249}"/>
              </a:ext>
            </a:extLst>
          </p:cNvPr>
          <p:cNvSpPr/>
          <p:nvPr/>
        </p:nvSpPr>
        <p:spPr>
          <a:xfrm>
            <a:off x="11149126" y="537348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6AFD5EE-5096-44FB-8C47-DA10720F9F3C}"/>
              </a:ext>
            </a:extLst>
          </p:cNvPr>
          <p:cNvSpPr/>
          <p:nvPr/>
        </p:nvSpPr>
        <p:spPr>
          <a:xfrm>
            <a:off x="11253411" y="566634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012FD021-0EEE-43F6-8EAC-CBDEAD626214}"/>
              </a:ext>
            </a:extLst>
          </p:cNvPr>
          <p:cNvSpPr/>
          <p:nvPr/>
        </p:nvSpPr>
        <p:spPr>
          <a:xfrm>
            <a:off x="11540483" y="542317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49DB79A-4E22-4FC5-906E-20511D67216E}"/>
              </a:ext>
            </a:extLst>
          </p:cNvPr>
          <p:cNvSpPr/>
          <p:nvPr/>
        </p:nvSpPr>
        <p:spPr>
          <a:xfrm>
            <a:off x="10952791" y="573753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0A67982B-A234-4573-8F17-3C5B6202AEAD}"/>
              </a:ext>
            </a:extLst>
          </p:cNvPr>
          <p:cNvSpPr/>
          <p:nvPr/>
        </p:nvSpPr>
        <p:spPr>
          <a:xfrm>
            <a:off x="10954901" y="6058520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C5388FA3-BD95-468F-8B76-9F9A4AAB623D}"/>
              </a:ext>
            </a:extLst>
          </p:cNvPr>
          <p:cNvSpPr/>
          <p:nvPr/>
        </p:nvSpPr>
        <p:spPr>
          <a:xfrm>
            <a:off x="11531119" y="611257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87D790C-4A6E-47E0-8923-B1812B4EF097}"/>
              </a:ext>
            </a:extLst>
          </p:cNvPr>
          <p:cNvSpPr/>
          <p:nvPr/>
        </p:nvSpPr>
        <p:spPr>
          <a:xfrm>
            <a:off x="11369393" y="6439157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CD11EB9B-FA97-409F-972B-0786A0BC0125}"/>
              </a:ext>
            </a:extLst>
          </p:cNvPr>
          <p:cNvSpPr/>
          <p:nvPr/>
        </p:nvSpPr>
        <p:spPr>
          <a:xfrm>
            <a:off x="10505339" y="563524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481A425-1DE9-4348-AFCE-11A21CFA5208}"/>
              </a:ext>
            </a:extLst>
          </p:cNvPr>
          <p:cNvSpPr/>
          <p:nvPr/>
        </p:nvSpPr>
        <p:spPr>
          <a:xfrm>
            <a:off x="11716659" y="5796407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CAD520F0-2B5F-4F1E-8FE9-BBC628FCF805}"/>
              </a:ext>
            </a:extLst>
          </p:cNvPr>
          <p:cNvSpPr/>
          <p:nvPr/>
        </p:nvSpPr>
        <p:spPr>
          <a:xfrm>
            <a:off x="11953072" y="611594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B77248BB-E175-417C-B7EF-8090CC959F1A}"/>
              </a:ext>
            </a:extLst>
          </p:cNvPr>
          <p:cNvSpPr/>
          <p:nvPr/>
        </p:nvSpPr>
        <p:spPr>
          <a:xfrm>
            <a:off x="10791781" y="645518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32EA8AC0-740A-4C30-A481-C69693AF2A0D}"/>
              </a:ext>
            </a:extLst>
          </p:cNvPr>
          <p:cNvSpPr/>
          <p:nvPr/>
        </p:nvSpPr>
        <p:spPr>
          <a:xfrm>
            <a:off x="11877627" y="646344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C968E4A-E7FD-47D5-9A1B-39DDDC60CEF3}"/>
              </a:ext>
            </a:extLst>
          </p:cNvPr>
          <p:cNvSpPr/>
          <p:nvPr/>
        </p:nvSpPr>
        <p:spPr>
          <a:xfrm>
            <a:off x="10447685" y="6035664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A67AC860-2817-4702-ADD0-AF725431564C}"/>
              </a:ext>
            </a:extLst>
          </p:cNvPr>
          <p:cNvGrpSpPr/>
          <p:nvPr/>
        </p:nvGrpSpPr>
        <p:grpSpPr>
          <a:xfrm>
            <a:off x="811368" y="647164"/>
            <a:ext cx="12564133" cy="6858780"/>
            <a:chOff x="811369" y="647164"/>
            <a:chExt cx="10474816" cy="5718219"/>
          </a:xfrm>
        </p:grpSpPr>
        <p:sp>
          <p:nvSpPr>
            <p:cNvPr id="94" name="Rectangle: Rounded Corners 93">
              <a:extLst>
                <a:ext uri="{FF2B5EF4-FFF2-40B4-BE49-F238E27FC236}">
                  <a16:creationId xmlns:a16="http://schemas.microsoft.com/office/drawing/2014/main" id="{1DFEEBCF-CEC0-430F-9943-3CE687E563C0}"/>
                </a:ext>
              </a:extLst>
            </p:cNvPr>
            <p:cNvSpPr/>
            <p:nvPr/>
          </p:nvSpPr>
          <p:spPr>
            <a:xfrm>
              <a:off x="828540" y="647164"/>
              <a:ext cx="10457645" cy="5718219"/>
            </a:xfrm>
            <a:prstGeom prst="roundRect">
              <a:avLst>
                <a:gd name="adj" fmla="val 7658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2E86A78B-FE46-4CBE-BAB4-54651FC29C5F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1081826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74F7BFA-7009-4047-9EAB-CBAA83EA62A7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1521073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D93FF3D-4991-4652-A9F7-5DFC5323AF0C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1960320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C482D67-7CE0-47D2-B345-689916F7102B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2399567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A9B7332-16E2-4CED-BD61-4FBDE408089A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2838814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88B1D75-C4C6-4F72-85E5-B61282A01153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3278061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E5CFEDD5-4028-4E75-8A90-CCAC6071C230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3717308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26F4348E-A7D0-4F33-A2FA-008583358E9B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4156555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91D1B9F5-792D-4B5F-81AE-E4E38082DAEF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4595802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4024CDA1-7C28-4872-9DFF-DE9A5B0C022D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5035049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062C6EF-A7E7-4C22-8EB0-8E77A9F7F66A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5474296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2544DC4C-0340-403E-8F58-8ED649036414}"/>
                </a:ext>
              </a:extLst>
            </p:cNvPr>
            <p:cNvCxnSpPr>
              <a:cxnSpLocks/>
            </p:cNvCxnSpPr>
            <p:nvPr/>
          </p:nvCxnSpPr>
          <p:spPr>
            <a:xfrm>
              <a:off x="811369" y="5913547"/>
              <a:ext cx="1047481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CA2FE20-10FC-4955-BCAD-E4237C1EF8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85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A036CB9E-C979-4A86-AE99-A2B9A35920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257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96F929C4-AD3E-467B-BBA4-C950CACAD9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829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42E82FC5-ED9E-4BB4-814D-E1C7A188A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01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3329440-52F6-4CD2-B05C-DD38F70B3E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973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93E3FC5F-5CCC-4115-844C-0F5F0F9F85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545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E668992A-B739-4BF5-9EF8-25FB9C4019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117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765648A5-6A68-4639-BF85-D3EBF6F475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89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C4192BA-8EA0-4E79-9B44-45F1B9F4C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261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649E2E5-09F7-421D-BF07-A02BE7C9F3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33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244A2F2-905B-43FC-82BA-5F6E6424C3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05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24CA9F2-10E7-4D63-90C8-A669B6F03A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977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AB77141-AFBF-4B69-B8CA-B02E3FB2DE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549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A6FC3EF-2A88-451A-9A11-DA1B029D9D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121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83488642-D4FF-45FE-A04E-B85C6B1B42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693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55A4025-ED7B-4204-B80D-252F6A93AC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265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4E5729BA-7F07-4620-BE98-C24D452A05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837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B4D9423C-F333-4C37-B5BC-8DAF9E32A9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409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7DFB441-D842-4CBC-8A53-84F7682CEF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981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3B1EEA26-9232-4648-995C-19D3FA8E79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553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2A35638-5F6E-4E81-BEF7-D6F49F6D7D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125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5AB883EB-9B26-4484-BC19-F2982574EF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9769" y="647165"/>
              <a:ext cx="0" cy="571821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79AD8FE-2B34-4A7A-85A2-AA12291A218E}"/>
              </a:ext>
            </a:extLst>
          </p:cNvPr>
          <p:cNvGrpSpPr/>
          <p:nvPr/>
        </p:nvGrpSpPr>
        <p:grpSpPr>
          <a:xfrm rot="21313725">
            <a:off x="194741" y="2161674"/>
            <a:ext cx="4051373" cy="2750923"/>
            <a:chOff x="-71897" y="2634698"/>
            <a:chExt cx="4051373" cy="2750923"/>
          </a:xfrm>
        </p:grpSpPr>
        <p:sp>
          <p:nvSpPr>
            <p:cNvPr id="147" name="Rectangle: Rounded Corners 146">
              <a:extLst>
                <a:ext uri="{FF2B5EF4-FFF2-40B4-BE49-F238E27FC236}">
                  <a16:creationId xmlns:a16="http://schemas.microsoft.com/office/drawing/2014/main" id="{81777DBD-EF2C-4E37-84AB-B12F682743C5}"/>
                </a:ext>
              </a:extLst>
            </p:cNvPr>
            <p:cNvSpPr/>
            <p:nvPr/>
          </p:nvSpPr>
          <p:spPr>
            <a:xfrm rot="261746">
              <a:off x="1916492" y="2747060"/>
              <a:ext cx="332693" cy="765969"/>
            </a:xfrm>
            <a:prstGeom prst="roundRect">
              <a:avLst/>
            </a:prstGeom>
            <a:solidFill>
              <a:srgbClr val="B6514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5EA3851-1919-422A-B9AE-9F7F38FCB41C}"/>
                </a:ext>
              </a:extLst>
            </p:cNvPr>
            <p:cNvGrpSpPr/>
            <p:nvPr/>
          </p:nvGrpSpPr>
          <p:grpSpPr>
            <a:xfrm>
              <a:off x="-71897" y="3214010"/>
              <a:ext cx="4051373" cy="2171611"/>
              <a:chOff x="-71897" y="3214010"/>
              <a:chExt cx="4051373" cy="2171611"/>
            </a:xfrm>
          </p:grpSpPr>
          <p:sp>
            <p:nvSpPr>
              <p:cNvPr id="145" name="Rectangle: Folded Corner 144">
                <a:extLst>
                  <a:ext uri="{FF2B5EF4-FFF2-40B4-BE49-F238E27FC236}">
                    <a16:creationId xmlns:a16="http://schemas.microsoft.com/office/drawing/2014/main" id="{A6306737-57B7-4EDC-93CD-9B79B7DB4FBF}"/>
                  </a:ext>
                </a:extLst>
              </p:cNvPr>
              <p:cNvSpPr/>
              <p:nvPr/>
            </p:nvSpPr>
            <p:spPr>
              <a:xfrm>
                <a:off x="-71897" y="3214010"/>
                <a:ext cx="4051373" cy="2171611"/>
              </a:xfrm>
              <a:prstGeom prst="foldedCorner">
                <a:avLst>
                  <a:gd name="adj" fmla="val 19605"/>
                </a:avLst>
              </a:prstGeom>
              <a:solidFill>
                <a:srgbClr val="AC671C"/>
              </a:solidFill>
              <a:ln w="28575">
                <a:solidFill>
                  <a:schemeClr val="tx1"/>
                </a:solidFill>
              </a:ln>
              <a:effectLst>
                <a:outerShdw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75715E6C-BC82-47EF-8A05-85FA4729DDC3}"/>
                  </a:ext>
                </a:extLst>
              </p:cNvPr>
              <p:cNvSpPr txBox="1"/>
              <p:nvPr/>
            </p:nvSpPr>
            <p:spPr>
              <a:xfrm>
                <a:off x="226156" y="3342213"/>
                <a:ext cx="3681227" cy="1862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500" noProof="1">
                    <a:solidFill>
                      <a:schemeClr val="bg1"/>
                    </a:solidFill>
                    <a:latin typeface="iCiel Simply Sweet Script" pitchFamily="2" charset="0"/>
                  </a:rPr>
                  <a:t>Cờ tướng</a:t>
                </a:r>
              </a:p>
            </p:txBody>
          </p:sp>
        </p:grpSp>
        <p:sp>
          <p:nvSpPr>
            <p:cNvPr id="148" name="Rectangle: Rounded Corners 147">
              <a:extLst>
                <a:ext uri="{FF2B5EF4-FFF2-40B4-BE49-F238E27FC236}">
                  <a16:creationId xmlns:a16="http://schemas.microsoft.com/office/drawing/2014/main" id="{598EB133-8017-48D2-8877-0FE71C73159C}"/>
                </a:ext>
              </a:extLst>
            </p:cNvPr>
            <p:cNvSpPr/>
            <p:nvPr/>
          </p:nvSpPr>
          <p:spPr>
            <a:xfrm rot="21208305">
              <a:off x="1769955" y="2634698"/>
              <a:ext cx="332693" cy="867852"/>
            </a:xfrm>
            <a:prstGeom prst="roundRect">
              <a:avLst>
                <a:gd name="adj" fmla="val 20188"/>
              </a:avLst>
            </a:prstGeom>
            <a:solidFill>
              <a:srgbClr val="E8A175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8B9B417-7DB7-4157-A76E-098AA41503A8}"/>
              </a:ext>
            </a:extLst>
          </p:cNvPr>
          <p:cNvGrpSpPr/>
          <p:nvPr/>
        </p:nvGrpSpPr>
        <p:grpSpPr>
          <a:xfrm>
            <a:off x="5076230" y="884187"/>
            <a:ext cx="5464388" cy="4982585"/>
            <a:chOff x="5076230" y="884187"/>
            <a:chExt cx="5464388" cy="4982585"/>
          </a:xfrm>
        </p:grpSpPr>
        <p:sp>
          <p:nvSpPr>
            <p:cNvPr id="150" name="Rectangle: Rounded Corners 149">
              <a:extLst>
                <a:ext uri="{FF2B5EF4-FFF2-40B4-BE49-F238E27FC236}">
                  <a16:creationId xmlns:a16="http://schemas.microsoft.com/office/drawing/2014/main" id="{9A3DF122-2585-4DAA-95CF-F436E94B2F9E}"/>
                </a:ext>
              </a:extLst>
            </p:cNvPr>
            <p:cNvSpPr/>
            <p:nvPr/>
          </p:nvSpPr>
          <p:spPr>
            <a:xfrm rot="21575471">
              <a:off x="5741652" y="984148"/>
              <a:ext cx="332693" cy="765969"/>
            </a:xfrm>
            <a:prstGeom prst="roundRect">
              <a:avLst/>
            </a:prstGeom>
            <a:solidFill>
              <a:srgbClr val="CB8655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EE482EC-2B3D-4A76-9D3A-9F5F2EA29656}"/>
                </a:ext>
              </a:extLst>
            </p:cNvPr>
            <p:cNvGrpSpPr/>
            <p:nvPr/>
          </p:nvGrpSpPr>
          <p:grpSpPr>
            <a:xfrm rot="438363">
              <a:off x="5076230" y="1567845"/>
              <a:ext cx="5464388" cy="4298927"/>
              <a:chOff x="4693883" y="1546795"/>
              <a:chExt cx="5464388" cy="4298927"/>
            </a:xfrm>
          </p:grpSpPr>
          <p:sp>
            <p:nvSpPr>
              <p:cNvPr id="149" name="Rectangle: Folded Corner 148">
                <a:extLst>
                  <a:ext uri="{FF2B5EF4-FFF2-40B4-BE49-F238E27FC236}">
                    <a16:creationId xmlns:a16="http://schemas.microsoft.com/office/drawing/2014/main" id="{BD92464B-1513-49A7-918A-6AF75CF4F896}"/>
                  </a:ext>
                </a:extLst>
              </p:cNvPr>
              <p:cNvSpPr/>
              <p:nvPr/>
            </p:nvSpPr>
            <p:spPr>
              <a:xfrm>
                <a:off x="4693883" y="1561055"/>
                <a:ext cx="5464388" cy="4284667"/>
              </a:xfrm>
              <a:prstGeom prst="foldedCorner">
                <a:avLst>
                  <a:gd name="adj" fmla="val 26226"/>
                </a:avLst>
              </a:prstGeom>
              <a:solidFill>
                <a:srgbClr val="8B9A72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2AA24BE5-225F-4798-A7A1-E8DEC7840DD6}"/>
                  </a:ext>
                </a:extLst>
              </p:cNvPr>
              <p:cNvSpPr txBox="1"/>
              <p:nvPr/>
            </p:nvSpPr>
            <p:spPr>
              <a:xfrm>
                <a:off x="5721341" y="1546795"/>
                <a:ext cx="3814581" cy="4247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-Phân tích đề bài</a:t>
                </a:r>
              </a:p>
              <a:p>
                <a:r>
                  <a:rPr lang="en-US" sz="5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-Ý tưởng</a:t>
                </a:r>
              </a:p>
              <a:p>
                <a:r>
                  <a:rPr lang="en-US" sz="5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-Sơ đồ phân lớp</a:t>
                </a:r>
              </a:p>
              <a:p>
                <a:r>
                  <a:rPr lang="en-US" sz="5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-Giải quyết yêu cầu</a:t>
                </a:r>
              </a:p>
              <a:p>
                <a:r>
                  <a:rPr lang="en-US" sz="5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-Chạy thử</a:t>
                </a:r>
              </a:p>
            </p:txBody>
          </p:sp>
        </p:grpSp>
        <p:sp>
          <p:nvSpPr>
            <p:cNvPr id="151" name="Rectangle: Rounded Corners 150">
              <a:extLst>
                <a:ext uri="{FF2B5EF4-FFF2-40B4-BE49-F238E27FC236}">
                  <a16:creationId xmlns:a16="http://schemas.microsoft.com/office/drawing/2014/main" id="{BBEEBD5B-21A0-405F-9C5F-28FD25123910}"/>
                </a:ext>
              </a:extLst>
            </p:cNvPr>
            <p:cNvSpPr/>
            <p:nvPr/>
          </p:nvSpPr>
          <p:spPr>
            <a:xfrm rot="20922030">
              <a:off x="5590514" y="884187"/>
              <a:ext cx="332693" cy="867852"/>
            </a:xfrm>
            <a:prstGeom prst="roundRect">
              <a:avLst>
                <a:gd name="adj" fmla="val 20188"/>
              </a:avLst>
            </a:prstGeom>
            <a:solidFill>
              <a:schemeClr val="accent5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95" name="Picture 94" descr="A picture containing chain&#10;&#10;Description automatically generated">
            <a:extLst>
              <a:ext uri="{FF2B5EF4-FFF2-40B4-BE49-F238E27FC236}">
                <a16:creationId xmlns:a16="http://schemas.microsoft.com/office/drawing/2014/main" id="{DBD85FBA-770B-41F7-A2CF-71F8168DAD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8746" y="-130712"/>
            <a:ext cx="1914518" cy="1914518"/>
          </a:xfrm>
          <a:prstGeom prst="rect">
            <a:avLst/>
          </a:prstGeom>
          <a:effectLst>
            <a:outerShdw blurRad="25400" dist="63500" dir="2700000" algn="tl" rotWithShape="0">
              <a:schemeClr val="tx1">
                <a:alpha val="55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9962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2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1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11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8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1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2" dur="1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1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18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2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7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6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8" dur="1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0" dur="9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7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6" dur="1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0" dur="17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0" dur="1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2" dur="1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4" dur="18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6" dur="2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1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14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4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AB34F2CA-5997-4830-B387-328FAD1A2D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33" name="Picture 32" descr="Chart, bar chart&#10;&#10;Description automatically generated">
            <a:extLst>
              <a:ext uri="{FF2B5EF4-FFF2-40B4-BE49-F238E27FC236}">
                <a16:creationId xmlns:a16="http://schemas.microsoft.com/office/drawing/2014/main" id="{9E0C0B8E-A67A-4FB7-A284-8F96E0EDD2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43" name="Oval 42">
            <a:extLst>
              <a:ext uri="{FF2B5EF4-FFF2-40B4-BE49-F238E27FC236}">
                <a16:creationId xmlns:a16="http://schemas.microsoft.com/office/drawing/2014/main" id="{AE758092-BE0D-470D-8448-D88F10A97A0B}"/>
              </a:ext>
            </a:extLst>
          </p:cNvPr>
          <p:cNvSpPr/>
          <p:nvPr/>
        </p:nvSpPr>
        <p:spPr>
          <a:xfrm>
            <a:off x="1028880" y="541431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0558956-8FD7-4D3A-9B31-A528EA28C2B0}"/>
              </a:ext>
            </a:extLst>
          </p:cNvPr>
          <p:cNvSpPr/>
          <p:nvPr/>
        </p:nvSpPr>
        <p:spPr>
          <a:xfrm>
            <a:off x="1133165" y="570718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30D1D99-5B9C-47EA-8D4F-F5637613CB68}"/>
              </a:ext>
            </a:extLst>
          </p:cNvPr>
          <p:cNvSpPr/>
          <p:nvPr/>
        </p:nvSpPr>
        <p:spPr>
          <a:xfrm>
            <a:off x="1420237" y="546400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A13EE9B-61D5-4749-9BB5-B0E05328BFCC}"/>
              </a:ext>
            </a:extLst>
          </p:cNvPr>
          <p:cNvSpPr/>
          <p:nvPr/>
        </p:nvSpPr>
        <p:spPr>
          <a:xfrm>
            <a:off x="832545" y="577836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18A4422-0DDA-402B-90A5-59537017E735}"/>
              </a:ext>
            </a:extLst>
          </p:cNvPr>
          <p:cNvSpPr/>
          <p:nvPr/>
        </p:nvSpPr>
        <p:spPr>
          <a:xfrm>
            <a:off x="834655" y="6099352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08B1E73-288E-429D-ADBF-0801C83B4BBD}"/>
              </a:ext>
            </a:extLst>
          </p:cNvPr>
          <p:cNvSpPr/>
          <p:nvPr/>
        </p:nvSpPr>
        <p:spPr>
          <a:xfrm>
            <a:off x="1410873" y="615340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486213A-2781-40E2-91A5-77713560BB45}"/>
              </a:ext>
            </a:extLst>
          </p:cNvPr>
          <p:cNvSpPr/>
          <p:nvPr/>
        </p:nvSpPr>
        <p:spPr>
          <a:xfrm>
            <a:off x="1249147" y="647998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C2B1BC7-5FCF-4E6C-8AB2-FAE57444033F}"/>
              </a:ext>
            </a:extLst>
          </p:cNvPr>
          <p:cNvSpPr/>
          <p:nvPr/>
        </p:nvSpPr>
        <p:spPr>
          <a:xfrm>
            <a:off x="385093" y="567607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9896F48-AA2D-44AA-839C-8E94E87D3AA5}"/>
              </a:ext>
            </a:extLst>
          </p:cNvPr>
          <p:cNvSpPr/>
          <p:nvPr/>
        </p:nvSpPr>
        <p:spPr>
          <a:xfrm>
            <a:off x="1596413" y="583723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86F57B1-3165-405D-8DCE-60AE7091521D}"/>
              </a:ext>
            </a:extLst>
          </p:cNvPr>
          <p:cNvSpPr/>
          <p:nvPr/>
        </p:nvSpPr>
        <p:spPr>
          <a:xfrm>
            <a:off x="1832826" y="615677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4FB850-E129-47C6-AEEA-905BD78CC4CC}"/>
              </a:ext>
            </a:extLst>
          </p:cNvPr>
          <p:cNvSpPr/>
          <p:nvPr/>
        </p:nvSpPr>
        <p:spPr>
          <a:xfrm>
            <a:off x="671535" y="649601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6B29BBD-83D1-44AE-98DF-2C80C4DDBDE5}"/>
              </a:ext>
            </a:extLst>
          </p:cNvPr>
          <p:cNvSpPr/>
          <p:nvPr/>
        </p:nvSpPr>
        <p:spPr>
          <a:xfrm>
            <a:off x="1757381" y="6504277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21DCB753-C839-4013-B43F-C0A14C61FAB5}"/>
              </a:ext>
            </a:extLst>
          </p:cNvPr>
          <p:cNvSpPr/>
          <p:nvPr/>
        </p:nvSpPr>
        <p:spPr>
          <a:xfrm>
            <a:off x="268292" y="622239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8BD561-659C-4A3E-BCAA-07BC3AF15292}"/>
              </a:ext>
            </a:extLst>
          </p:cNvPr>
          <p:cNvSpPr/>
          <p:nvPr/>
        </p:nvSpPr>
        <p:spPr>
          <a:xfrm>
            <a:off x="2378633" y="5109110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DCBD722A-5FEC-465F-A8D9-A51B7198FA40}"/>
              </a:ext>
            </a:extLst>
          </p:cNvPr>
          <p:cNvSpPr/>
          <p:nvPr/>
        </p:nvSpPr>
        <p:spPr>
          <a:xfrm>
            <a:off x="2615046" y="542864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075DB7F-644F-44D6-B089-43C47034A7C6}"/>
              </a:ext>
            </a:extLst>
          </p:cNvPr>
          <p:cNvSpPr/>
          <p:nvPr/>
        </p:nvSpPr>
        <p:spPr>
          <a:xfrm>
            <a:off x="2539601" y="577614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DADB4A3-3073-46C2-AA0E-2B93CAB3A4B2}"/>
              </a:ext>
            </a:extLst>
          </p:cNvPr>
          <p:cNvSpPr/>
          <p:nvPr/>
        </p:nvSpPr>
        <p:spPr>
          <a:xfrm>
            <a:off x="2969200" y="510843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74AC8A4-1012-4A25-9A71-A797B35C1DA7}"/>
              </a:ext>
            </a:extLst>
          </p:cNvPr>
          <p:cNvSpPr/>
          <p:nvPr/>
        </p:nvSpPr>
        <p:spPr>
          <a:xfrm>
            <a:off x="1846193" y="5485593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8641F727-8C52-41D4-8473-370F03963FC7}"/>
              </a:ext>
            </a:extLst>
          </p:cNvPr>
          <p:cNvSpPr/>
          <p:nvPr/>
        </p:nvSpPr>
        <p:spPr>
          <a:xfrm>
            <a:off x="2031450" y="521946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B83AC6E-A140-488A-9053-B83F91D30E96}"/>
              </a:ext>
            </a:extLst>
          </p:cNvPr>
          <p:cNvSpPr/>
          <p:nvPr/>
        </p:nvSpPr>
        <p:spPr>
          <a:xfrm>
            <a:off x="1712278" y="5182607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9027021-25EB-433C-AE4D-B5D94E7B3C1A}"/>
              </a:ext>
            </a:extLst>
          </p:cNvPr>
          <p:cNvSpPr/>
          <p:nvPr/>
        </p:nvSpPr>
        <p:spPr>
          <a:xfrm>
            <a:off x="2941891" y="5501856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60DBA72-CD16-4FA9-8E0F-5F4E73D0B170}"/>
              </a:ext>
            </a:extLst>
          </p:cNvPr>
          <p:cNvSpPr/>
          <p:nvPr/>
        </p:nvSpPr>
        <p:spPr>
          <a:xfrm>
            <a:off x="2290606" y="555764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543C3114-A923-47E9-8CAD-737FA5FCC288}"/>
              </a:ext>
            </a:extLst>
          </p:cNvPr>
          <p:cNvSpPr/>
          <p:nvPr/>
        </p:nvSpPr>
        <p:spPr>
          <a:xfrm>
            <a:off x="2128880" y="5884230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35E11952-832B-4BBA-BFF9-5D574FC4E249}"/>
              </a:ext>
            </a:extLst>
          </p:cNvPr>
          <p:cNvSpPr/>
          <p:nvPr/>
        </p:nvSpPr>
        <p:spPr>
          <a:xfrm>
            <a:off x="10869726" y="165238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6AFD5EE-5096-44FB-8C47-DA10720F9F3C}"/>
              </a:ext>
            </a:extLst>
          </p:cNvPr>
          <p:cNvSpPr/>
          <p:nvPr/>
        </p:nvSpPr>
        <p:spPr>
          <a:xfrm>
            <a:off x="10974011" y="194524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012FD021-0EEE-43F6-8EAC-CBDEAD626214}"/>
              </a:ext>
            </a:extLst>
          </p:cNvPr>
          <p:cNvSpPr/>
          <p:nvPr/>
        </p:nvSpPr>
        <p:spPr>
          <a:xfrm>
            <a:off x="11261083" y="170207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49DB79A-4E22-4FC5-906E-20511D67216E}"/>
              </a:ext>
            </a:extLst>
          </p:cNvPr>
          <p:cNvSpPr/>
          <p:nvPr/>
        </p:nvSpPr>
        <p:spPr>
          <a:xfrm>
            <a:off x="10673391" y="201643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0A67982B-A234-4573-8F17-3C5B6202AEAD}"/>
              </a:ext>
            </a:extLst>
          </p:cNvPr>
          <p:cNvSpPr/>
          <p:nvPr/>
        </p:nvSpPr>
        <p:spPr>
          <a:xfrm>
            <a:off x="10675501" y="2337420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C5388FA3-BD95-468F-8B76-9F9A4AAB623D}"/>
              </a:ext>
            </a:extLst>
          </p:cNvPr>
          <p:cNvSpPr/>
          <p:nvPr/>
        </p:nvSpPr>
        <p:spPr>
          <a:xfrm>
            <a:off x="11251719" y="239147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87D790C-4A6E-47E0-8923-B1812B4EF097}"/>
              </a:ext>
            </a:extLst>
          </p:cNvPr>
          <p:cNvSpPr/>
          <p:nvPr/>
        </p:nvSpPr>
        <p:spPr>
          <a:xfrm>
            <a:off x="11089993" y="2718057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CD11EB9B-FA97-409F-972B-0786A0BC0125}"/>
              </a:ext>
            </a:extLst>
          </p:cNvPr>
          <p:cNvSpPr/>
          <p:nvPr/>
        </p:nvSpPr>
        <p:spPr>
          <a:xfrm>
            <a:off x="10225939" y="191414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481A425-1DE9-4348-AFCE-11A21CFA5208}"/>
              </a:ext>
            </a:extLst>
          </p:cNvPr>
          <p:cNvSpPr/>
          <p:nvPr/>
        </p:nvSpPr>
        <p:spPr>
          <a:xfrm>
            <a:off x="11437259" y="2075307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CAD520F0-2B5F-4F1E-8FE9-BBC628FCF805}"/>
              </a:ext>
            </a:extLst>
          </p:cNvPr>
          <p:cNvSpPr/>
          <p:nvPr/>
        </p:nvSpPr>
        <p:spPr>
          <a:xfrm>
            <a:off x="11673672" y="239484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B77248BB-E175-417C-B7EF-8090CC959F1A}"/>
              </a:ext>
            </a:extLst>
          </p:cNvPr>
          <p:cNvSpPr/>
          <p:nvPr/>
        </p:nvSpPr>
        <p:spPr>
          <a:xfrm>
            <a:off x="10512381" y="273408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32EA8AC0-740A-4C30-A481-C69693AF2A0D}"/>
              </a:ext>
            </a:extLst>
          </p:cNvPr>
          <p:cNvSpPr/>
          <p:nvPr/>
        </p:nvSpPr>
        <p:spPr>
          <a:xfrm>
            <a:off x="11598227" y="274234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C968E4A-E7FD-47D5-9A1B-39DDDC60CEF3}"/>
              </a:ext>
            </a:extLst>
          </p:cNvPr>
          <p:cNvSpPr/>
          <p:nvPr/>
        </p:nvSpPr>
        <p:spPr>
          <a:xfrm>
            <a:off x="10168285" y="2314564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3" name="Rectangle 217">
            <a:extLst>
              <a:ext uri="{FF2B5EF4-FFF2-40B4-BE49-F238E27FC236}">
                <a16:creationId xmlns:a16="http://schemas.microsoft.com/office/drawing/2014/main" id="{61CD10C6-27C4-4AC3-B352-ED1F302D2F81}"/>
              </a:ext>
            </a:extLst>
          </p:cNvPr>
          <p:cNvSpPr/>
          <p:nvPr/>
        </p:nvSpPr>
        <p:spPr>
          <a:xfrm flipH="1">
            <a:off x="4603774" y="-19049"/>
            <a:ext cx="7620788" cy="3316537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E1E6D732-DB1D-40D7-9F67-17969A96DB16}"/>
              </a:ext>
            </a:extLst>
          </p:cNvPr>
          <p:cNvSpPr/>
          <p:nvPr/>
        </p:nvSpPr>
        <p:spPr>
          <a:xfrm>
            <a:off x="11313493" y="486317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A838D29C-4B63-4AB0-9F07-2422528DC001}"/>
              </a:ext>
            </a:extLst>
          </p:cNvPr>
          <p:cNvSpPr/>
          <p:nvPr/>
        </p:nvSpPr>
        <p:spPr>
          <a:xfrm>
            <a:off x="11417778" y="5156040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E6F7BBB-3AA8-45DC-B294-E9FFF7C07A6E}"/>
              </a:ext>
            </a:extLst>
          </p:cNvPr>
          <p:cNvSpPr/>
          <p:nvPr/>
        </p:nvSpPr>
        <p:spPr>
          <a:xfrm>
            <a:off x="11704850" y="4912864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3CE8A94A-36D9-4EDE-B9E0-2F4A643CD781}"/>
              </a:ext>
            </a:extLst>
          </p:cNvPr>
          <p:cNvSpPr/>
          <p:nvPr/>
        </p:nvSpPr>
        <p:spPr>
          <a:xfrm>
            <a:off x="11117158" y="5227225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0F6B0F26-36BB-43DD-80C9-3D006F9D0D38}"/>
              </a:ext>
            </a:extLst>
          </p:cNvPr>
          <p:cNvSpPr/>
          <p:nvPr/>
        </p:nvSpPr>
        <p:spPr>
          <a:xfrm>
            <a:off x="11119268" y="5548211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264946AD-53D4-45E2-A136-4FA8E23A3E7E}"/>
              </a:ext>
            </a:extLst>
          </p:cNvPr>
          <p:cNvSpPr/>
          <p:nvPr/>
        </p:nvSpPr>
        <p:spPr>
          <a:xfrm>
            <a:off x="11695486" y="560226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1E03F7CA-74BD-48AB-8DD7-6C1A2327D549}"/>
              </a:ext>
            </a:extLst>
          </p:cNvPr>
          <p:cNvSpPr/>
          <p:nvPr/>
        </p:nvSpPr>
        <p:spPr>
          <a:xfrm>
            <a:off x="11533760" y="5928848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1DDCFB15-FC21-4859-B001-DD4B14D81075}"/>
              </a:ext>
            </a:extLst>
          </p:cNvPr>
          <p:cNvSpPr/>
          <p:nvPr/>
        </p:nvSpPr>
        <p:spPr>
          <a:xfrm>
            <a:off x="10669706" y="512493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DD5F34E7-27EF-4BA0-8B09-7E2065D626FF}"/>
              </a:ext>
            </a:extLst>
          </p:cNvPr>
          <p:cNvSpPr/>
          <p:nvPr/>
        </p:nvSpPr>
        <p:spPr>
          <a:xfrm>
            <a:off x="11881026" y="5286098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79787D41-1950-4ACD-96BC-CDE764DF6FB9}"/>
              </a:ext>
            </a:extLst>
          </p:cNvPr>
          <p:cNvSpPr/>
          <p:nvPr/>
        </p:nvSpPr>
        <p:spPr>
          <a:xfrm>
            <a:off x="12117439" y="5605634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ED24B587-114A-4876-891C-35966F1A66A8}"/>
              </a:ext>
            </a:extLst>
          </p:cNvPr>
          <p:cNvSpPr/>
          <p:nvPr/>
        </p:nvSpPr>
        <p:spPr>
          <a:xfrm>
            <a:off x="10956148" y="594487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8B4086D2-F4E6-49A5-9D2A-9FF5EF26B647}"/>
              </a:ext>
            </a:extLst>
          </p:cNvPr>
          <p:cNvSpPr/>
          <p:nvPr/>
        </p:nvSpPr>
        <p:spPr>
          <a:xfrm>
            <a:off x="12041994" y="595313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E6CF289A-5FEC-4B34-84D7-B4AD743D2819}"/>
              </a:ext>
            </a:extLst>
          </p:cNvPr>
          <p:cNvSpPr/>
          <p:nvPr/>
        </p:nvSpPr>
        <p:spPr>
          <a:xfrm>
            <a:off x="10612052" y="5525355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C135EB6-02B1-47AB-928E-DB76B2A863D0}"/>
              </a:ext>
            </a:extLst>
          </p:cNvPr>
          <p:cNvGrpSpPr/>
          <p:nvPr/>
        </p:nvGrpSpPr>
        <p:grpSpPr>
          <a:xfrm>
            <a:off x="-918237" y="647164"/>
            <a:ext cx="24043910" cy="6858780"/>
            <a:chOff x="-918237" y="647164"/>
            <a:chExt cx="24043910" cy="6858780"/>
          </a:xfrm>
        </p:grpSpPr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725280BD-9A04-43D1-8A6F-D79CFC718DC8}"/>
                </a:ext>
              </a:extLst>
            </p:cNvPr>
            <p:cNvGrpSpPr/>
            <p:nvPr/>
          </p:nvGrpSpPr>
          <p:grpSpPr>
            <a:xfrm>
              <a:off x="-918237" y="647164"/>
              <a:ext cx="12070080" cy="6858780"/>
              <a:chOff x="-918237" y="647164"/>
              <a:chExt cx="12070080" cy="6858780"/>
            </a:xfrm>
          </p:grpSpPr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15866E3B-4C3F-4C0A-91B0-C8F1DB53064B}"/>
                  </a:ext>
                </a:extLst>
              </p:cNvPr>
              <p:cNvSpPr/>
              <p:nvPr/>
            </p:nvSpPr>
            <p:spPr>
              <a:xfrm flipH="1">
                <a:off x="-918237" y="647164"/>
                <a:ext cx="12022328" cy="6858780"/>
              </a:xfrm>
              <a:custGeom>
                <a:avLst/>
                <a:gdLst>
                  <a:gd name="connsiteX0" fmla="*/ 11497083 w 12022328"/>
                  <a:gd name="connsiteY0" fmla="*/ 0 h 6858780"/>
                  <a:gd name="connsiteX1" fmla="*/ 4036 w 12022328"/>
                  <a:gd name="connsiteY1" fmla="*/ 0 h 6858780"/>
                  <a:gd name="connsiteX2" fmla="*/ 0 w 12022328"/>
                  <a:gd name="connsiteY2" fmla="*/ 407 h 6858780"/>
                  <a:gd name="connsiteX3" fmla="*/ 0 w 12022328"/>
                  <a:gd name="connsiteY3" fmla="*/ 6858373 h 6858780"/>
                  <a:gd name="connsiteX4" fmla="*/ 4036 w 12022328"/>
                  <a:gd name="connsiteY4" fmla="*/ 6858780 h 6858780"/>
                  <a:gd name="connsiteX5" fmla="*/ 11497083 w 12022328"/>
                  <a:gd name="connsiteY5" fmla="*/ 6858780 h 6858780"/>
                  <a:gd name="connsiteX6" fmla="*/ 12022328 w 12022328"/>
                  <a:gd name="connsiteY6" fmla="*/ 6333535 h 6858780"/>
                  <a:gd name="connsiteX7" fmla="*/ 12022328 w 12022328"/>
                  <a:gd name="connsiteY7" fmla="*/ 525245 h 6858780"/>
                  <a:gd name="connsiteX8" fmla="*/ 11497083 w 12022328"/>
                  <a:gd name="connsiteY8" fmla="*/ 0 h 6858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22328" h="6858780">
                    <a:moveTo>
                      <a:pt x="11497083" y="0"/>
                    </a:moveTo>
                    <a:lnTo>
                      <a:pt x="4036" y="0"/>
                    </a:lnTo>
                    <a:lnTo>
                      <a:pt x="0" y="407"/>
                    </a:lnTo>
                    <a:lnTo>
                      <a:pt x="0" y="6858373"/>
                    </a:lnTo>
                    <a:lnTo>
                      <a:pt x="4036" y="6858780"/>
                    </a:lnTo>
                    <a:lnTo>
                      <a:pt x="11497083" y="6858780"/>
                    </a:lnTo>
                    <a:cubicBezTo>
                      <a:pt x="11787168" y="6858780"/>
                      <a:pt x="12022328" y="6623620"/>
                      <a:pt x="12022328" y="6333535"/>
                    </a:cubicBezTo>
                    <a:lnTo>
                      <a:pt x="12022328" y="525245"/>
                    </a:lnTo>
                    <a:cubicBezTo>
                      <a:pt x="12022328" y="235160"/>
                      <a:pt x="11787168" y="0"/>
                      <a:pt x="11497083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id-ID"/>
              </a:p>
            </p:txBody>
          </p:sp>
          <p:cxnSp>
            <p:nvCxnSpPr>
              <p:cNvPr id="400" name="Straight Connector 399">
                <a:extLst>
                  <a:ext uri="{FF2B5EF4-FFF2-40B4-BE49-F238E27FC236}">
                    <a16:creationId xmlns:a16="http://schemas.microsoft.com/office/drawing/2014/main" id="{3E400DAC-FED7-4177-BA6E-BEC793CD0C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6" y="1168524"/>
                <a:ext cx="12022327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1" name="Straight Connector 400">
                <a:extLst>
                  <a:ext uri="{FF2B5EF4-FFF2-40B4-BE49-F238E27FC236}">
                    <a16:creationId xmlns:a16="http://schemas.microsoft.com/office/drawing/2014/main" id="{2A1B348D-0210-4797-8019-61EB3DD3A8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6" y="1695384"/>
                <a:ext cx="12022327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2" name="Straight Connector 401">
                <a:extLst>
                  <a:ext uri="{FF2B5EF4-FFF2-40B4-BE49-F238E27FC236}">
                    <a16:creationId xmlns:a16="http://schemas.microsoft.com/office/drawing/2014/main" id="{25B4DF70-0729-4104-9AE4-8B40F907AEE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2222243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3" name="Straight Connector 402">
                <a:extLst>
                  <a:ext uri="{FF2B5EF4-FFF2-40B4-BE49-F238E27FC236}">
                    <a16:creationId xmlns:a16="http://schemas.microsoft.com/office/drawing/2014/main" id="{A550EE30-57E7-42B9-A8A5-A8DB0F2E3B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2749103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4" name="Straight Connector 403">
                <a:extLst>
                  <a:ext uri="{FF2B5EF4-FFF2-40B4-BE49-F238E27FC236}">
                    <a16:creationId xmlns:a16="http://schemas.microsoft.com/office/drawing/2014/main" id="{52852E80-4A32-4105-BCFD-D7E0D1F9C2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327596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5" name="Straight Connector 404">
                <a:extLst>
                  <a:ext uri="{FF2B5EF4-FFF2-40B4-BE49-F238E27FC236}">
                    <a16:creationId xmlns:a16="http://schemas.microsoft.com/office/drawing/2014/main" id="{347B89A2-9460-423F-A59C-92D117F150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380282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6" name="Straight Connector 405">
                <a:extLst>
                  <a:ext uri="{FF2B5EF4-FFF2-40B4-BE49-F238E27FC236}">
                    <a16:creationId xmlns:a16="http://schemas.microsoft.com/office/drawing/2014/main" id="{AB39E153-FAE2-4B42-860F-781D540F2F2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432968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7" name="Straight Connector 406">
                <a:extLst>
                  <a:ext uri="{FF2B5EF4-FFF2-40B4-BE49-F238E27FC236}">
                    <a16:creationId xmlns:a16="http://schemas.microsoft.com/office/drawing/2014/main" id="{EDC8C9BF-5FDF-4743-ABAB-418038FCF10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4856541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8" name="Straight Connector 407">
                <a:extLst>
                  <a:ext uri="{FF2B5EF4-FFF2-40B4-BE49-F238E27FC236}">
                    <a16:creationId xmlns:a16="http://schemas.microsoft.com/office/drawing/2014/main" id="{811005AF-DB85-4B60-8B4A-7656B171A88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5383401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9" name="Straight Connector 408">
                <a:extLst>
                  <a:ext uri="{FF2B5EF4-FFF2-40B4-BE49-F238E27FC236}">
                    <a16:creationId xmlns:a16="http://schemas.microsoft.com/office/drawing/2014/main" id="{B5EEADF3-9A67-48F7-BAFD-B2C9A654BC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5910260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0" name="Straight Connector 409">
                <a:extLst>
                  <a:ext uri="{FF2B5EF4-FFF2-40B4-BE49-F238E27FC236}">
                    <a16:creationId xmlns:a16="http://schemas.microsoft.com/office/drawing/2014/main" id="{E0D11244-ADDF-412F-945E-E141324F64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6437120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>
                <a:extLst>
                  <a:ext uri="{FF2B5EF4-FFF2-40B4-BE49-F238E27FC236}">
                    <a16:creationId xmlns:a16="http://schemas.microsoft.com/office/drawing/2014/main" id="{7F52524A-9603-4FBC-90A7-200F5A25D50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6963984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2" name="Straight Connector 411">
                <a:extLst>
                  <a:ext uri="{FF2B5EF4-FFF2-40B4-BE49-F238E27FC236}">
                    <a16:creationId xmlns:a16="http://schemas.microsoft.com/office/drawing/2014/main" id="{03D497BD-CB01-44A7-8CF6-D77C5C4B75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49109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3" name="Straight Connector 412">
                <a:extLst>
                  <a:ext uri="{FF2B5EF4-FFF2-40B4-BE49-F238E27FC236}">
                    <a16:creationId xmlns:a16="http://schemas.microsoft.com/office/drawing/2014/main" id="{BF1AA7F7-911F-47E2-9085-AD5439CBA28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00071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4" name="Straight Connector 413">
                <a:extLst>
                  <a:ext uri="{FF2B5EF4-FFF2-40B4-BE49-F238E27FC236}">
                    <a16:creationId xmlns:a16="http://schemas.microsoft.com/office/drawing/2014/main" id="{7FC77418-E935-4EC7-AA6F-617F6BEAC07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45232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5" name="Straight Connector 414">
                <a:extLst>
                  <a:ext uri="{FF2B5EF4-FFF2-40B4-BE49-F238E27FC236}">
                    <a16:creationId xmlns:a16="http://schemas.microsoft.com/office/drawing/2014/main" id="{F45A3372-5A8A-4653-8F15-3B1F6E90F10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90392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>
                <a:extLst>
                  <a:ext uri="{FF2B5EF4-FFF2-40B4-BE49-F238E27FC236}">
                    <a16:creationId xmlns:a16="http://schemas.microsoft.com/office/drawing/2014/main" id="{91880CD3-334A-4685-B7C0-3BF7B99ADA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35553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7" name="Straight Connector 416">
                <a:extLst>
                  <a:ext uri="{FF2B5EF4-FFF2-40B4-BE49-F238E27FC236}">
                    <a16:creationId xmlns:a16="http://schemas.microsoft.com/office/drawing/2014/main" id="{BDBF6BF9-15E9-4963-977B-98185E4FA60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807141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8" name="Straight Connector 417">
                <a:extLst>
                  <a:ext uri="{FF2B5EF4-FFF2-40B4-BE49-F238E27FC236}">
                    <a16:creationId xmlns:a16="http://schemas.microsoft.com/office/drawing/2014/main" id="{E3431A59-F2B2-44A1-B5CF-39C6E8F2A6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25874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9" name="Straight Connector 418">
                <a:extLst>
                  <a:ext uri="{FF2B5EF4-FFF2-40B4-BE49-F238E27FC236}">
                    <a16:creationId xmlns:a16="http://schemas.microsoft.com/office/drawing/2014/main" id="{6E3E5462-B6F5-49FD-8F52-6F324B5421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710354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>
                <a:extLst>
                  <a:ext uri="{FF2B5EF4-FFF2-40B4-BE49-F238E27FC236}">
                    <a16:creationId xmlns:a16="http://schemas.microsoft.com/office/drawing/2014/main" id="{B13B4180-5035-42FA-B32E-4878DD1561F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161960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1" name="Straight Connector 420">
                <a:extLst>
                  <a:ext uri="{FF2B5EF4-FFF2-40B4-BE49-F238E27FC236}">
                    <a16:creationId xmlns:a16="http://schemas.microsoft.com/office/drawing/2014/main" id="{6B01655A-E556-4344-B2DB-8528F25C8B7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13567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2" name="Straight Connector 421">
                <a:extLst>
                  <a:ext uri="{FF2B5EF4-FFF2-40B4-BE49-F238E27FC236}">
                    <a16:creationId xmlns:a16="http://schemas.microsoft.com/office/drawing/2014/main" id="{ED7EE9C6-89B8-48CD-8F42-A7C572D9E20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065173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3" name="Straight Connector 422">
                <a:extLst>
                  <a:ext uri="{FF2B5EF4-FFF2-40B4-BE49-F238E27FC236}">
                    <a16:creationId xmlns:a16="http://schemas.microsoft.com/office/drawing/2014/main" id="{8C078AC7-046C-4E36-8B26-235B233B9FD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516780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>
                <a:extLst>
                  <a:ext uri="{FF2B5EF4-FFF2-40B4-BE49-F238E27FC236}">
                    <a16:creationId xmlns:a16="http://schemas.microsoft.com/office/drawing/2014/main" id="{44661254-B876-4B4D-AE88-65A0E03E36F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968386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5" name="Straight Connector 424">
                <a:extLst>
                  <a:ext uri="{FF2B5EF4-FFF2-40B4-BE49-F238E27FC236}">
                    <a16:creationId xmlns:a16="http://schemas.microsoft.com/office/drawing/2014/main" id="{B0781785-D706-440C-81A1-040798B82CE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19993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6" name="Straight Connector 425">
                <a:extLst>
                  <a:ext uri="{FF2B5EF4-FFF2-40B4-BE49-F238E27FC236}">
                    <a16:creationId xmlns:a16="http://schemas.microsoft.com/office/drawing/2014/main" id="{D4792482-BEA7-4384-86B6-3497F3E640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871599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7" name="Straight Connector 426">
                <a:extLst>
                  <a:ext uri="{FF2B5EF4-FFF2-40B4-BE49-F238E27FC236}">
                    <a16:creationId xmlns:a16="http://schemas.microsoft.com/office/drawing/2014/main" id="{42D54F84-9633-4FF5-A187-147AD3E4634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3206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8" name="Straight Connector 427">
                <a:extLst>
                  <a:ext uri="{FF2B5EF4-FFF2-40B4-BE49-F238E27FC236}">
                    <a16:creationId xmlns:a16="http://schemas.microsoft.com/office/drawing/2014/main" id="{5BE787E4-3EE4-4A47-B1C0-CAF82A173D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77481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9" name="Straight Connector 428">
                <a:extLst>
                  <a:ext uri="{FF2B5EF4-FFF2-40B4-BE49-F238E27FC236}">
                    <a16:creationId xmlns:a16="http://schemas.microsoft.com/office/drawing/2014/main" id="{CFC73A74-7071-4132-A8FC-3DC69ABF2A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2641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0" name="Straight Connector 429">
                <a:extLst>
                  <a:ext uri="{FF2B5EF4-FFF2-40B4-BE49-F238E27FC236}">
                    <a16:creationId xmlns:a16="http://schemas.microsoft.com/office/drawing/2014/main" id="{1E7AAB57-5CF4-4ABA-952F-47E4F3F9C9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7802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1" name="Straight Connector 430">
                <a:extLst>
                  <a:ext uri="{FF2B5EF4-FFF2-40B4-BE49-F238E27FC236}">
                    <a16:creationId xmlns:a16="http://schemas.microsoft.com/office/drawing/2014/main" id="{F6E9058F-1505-4ED5-A77E-8BD7FB51CE7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9631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2" name="Straight Connector 431">
                <a:extLst>
                  <a:ext uri="{FF2B5EF4-FFF2-40B4-BE49-F238E27FC236}">
                    <a16:creationId xmlns:a16="http://schemas.microsoft.com/office/drawing/2014/main" id="{9F0AB29A-FB6C-4F6A-B02B-7EFFF9E423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41876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64" name="Group 363">
              <a:extLst>
                <a:ext uri="{FF2B5EF4-FFF2-40B4-BE49-F238E27FC236}">
                  <a16:creationId xmlns:a16="http://schemas.microsoft.com/office/drawing/2014/main" id="{F43F1A3A-96EA-466C-84D3-6131C8F97C17}"/>
                </a:ext>
              </a:extLst>
            </p:cNvPr>
            <p:cNvGrpSpPr/>
            <p:nvPr/>
          </p:nvGrpSpPr>
          <p:grpSpPr>
            <a:xfrm flipH="1">
              <a:off x="11055593" y="647164"/>
              <a:ext cx="12070080" cy="6858780"/>
              <a:chOff x="-918237" y="647164"/>
              <a:chExt cx="12070080" cy="6858780"/>
            </a:xfrm>
          </p:grpSpPr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11A51190-9F12-44A3-A9E1-A00563F72DBE}"/>
                  </a:ext>
                </a:extLst>
              </p:cNvPr>
              <p:cNvSpPr/>
              <p:nvPr/>
            </p:nvSpPr>
            <p:spPr>
              <a:xfrm flipH="1">
                <a:off x="-918237" y="647164"/>
                <a:ext cx="12022328" cy="6858780"/>
              </a:xfrm>
              <a:custGeom>
                <a:avLst/>
                <a:gdLst>
                  <a:gd name="connsiteX0" fmla="*/ 11497083 w 12022328"/>
                  <a:gd name="connsiteY0" fmla="*/ 0 h 6858780"/>
                  <a:gd name="connsiteX1" fmla="*/ 4036 w 12022328"/>
                  <a:gd name="connsiteY1" fmla="*/ 0 h 6858780"/>
                  <a:gd name="connsiteX2" fmla="*/ 0 w 12022328"/>
                  <a:gd name="connsiteY2" fmla="*/ 407 h 6858780"/>
                  <a:gd name="connsiteX3" fmla="*/ 0 w 12022328"/>
                  <a:gd name="connsiteY3" fmla="*/ 6858373 h 6858780"/>
                  <a:gd name="connsiteX4" fmla="*/ 4036 w 12022328"/>
                  <a:gd name="connsiteY4" fmla="*/ 6858780 h 6858780"/>
                  <a:gd name="connsiteX5" fmla="*/ 11497083 w 12022328"/>
                  <a:gd name="connsiteY5" fmla="*/ 6858780 h 6858780"/>
                  <a:gd name="connsiteX6" fmla="*/ 12022328 w 12022328"/>
                  <a:gd name="connsiteY6" fmla="*/ 6333535 h 6858780"/>
                  <a:gd name="connsiteX7" fmla="*/ 12022328 w 12022328"/>
                  <a:gd name="connsiteY7" fmla="*/ 525245 h 6858780"/>
                  <a:gd name="connsiteX8" fmla="*/ 11497083 w 12022328"/>
                  <a:gd name="connsiteY8" fmla="*/ 0 h 6858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22328" h="6858780">
                    <a:moveTo>
                      <a:pt x="11497083" y="0"/>
                    </a:moveTo>
                    <a:lnTo>
                      <a:pt x="4036" y="0"/>
                    </a:lnTo>
                    <a:lnTo>
                      <a:pt x="0" y="407"/>
                    </a:lnTo>
                    <a:lnTo>
                      <a:pt x="0" y="6858373"/>
                    </a:lnTo>
                    <a:lnTo>
                      <a:pt x="4036" y="6858780"/>
                    </a:lnTo>
                    <a:lnTo>
                      <a:pt x="11497083" y="6858780"/>
                    </a:lnTo>
                    <a:cubicBezTo>
                      <a:pt x="11787168" y="6858780"/>
                      <a:pt x="12022328" y="6623620"/>
                      <a:pt x="12022328" y="6333535"/>
                    </a:cubicBezTo>
                    <a:lnTo>
                      <a:pt x="12022328" y="525245"/>
                    </a:lnTo>
                    <a:cubicBezTo>
                      <a:pt x="12022328" y="235160"/>
                      <a:pt x="11787168" y="0"/>
                      <a:pt x="11497083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id-ID"/>
              </a:p>
            </p:txBody>
          </p:sp>
          <p:cxnSp>
            <p:nvCxnSpPr>
              <p:cNvPr id="366" name="Straight Connector 365">
                <a:extLst>
                  <a:ext uri="{FF2B5EF4-FFF2-40B4-BE49-F238E27FC236}">
                    <a16:creationId xmlns:a16="http://schemas.microsoft.com/office/drawing/2014/main" id="{5D7FB6B8-00C0-46EE-A1D8-B3A6E4A2E9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6" y="1168524"/>
                <a:ext cx="12022327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7" name="Straight Connector 366">
                <a:extLst>
                  <a:ext uri="{FF2B5EF4-FFF2-40B4-BE49-F238E27FC236}">
                    <a16:creationId xmlns:a16="http://schemas.microsoft.com/office/drawing/2014/main" id="{742C5CFC-643E-405D-8C5D-2F5374198B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6" y="1695384"/>
                <a:ext cx="12022327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8" name="Straight Connector 367">
                <a:extLst>
                  <a:ext uri="{FF2B5EF4-FFF2-40B4-BE49-F238E27FC236}">
                    <a16:creationId xmlns:a16="http://schemas.microsoft.com/office/drawing/2014/main" id="{53FE53FF-A988-464D-82BA-38DBA34A08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2222243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9" name="Straight Connector 368">
                <a:extLst>
                  <a:ext uri="{FF2B5EF4-FFF2-40B4-BE49-F238E27FC236}">
                    <a16:creationId xmlns:a16="http://schemas.microsoft.com/office/drawing/2014/main" id="{B9082A55-4FC6-4610-94AB-50916D6B9D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2749103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>
                <a:extLst>
                  <a:ext uri="{FF2B5EF4-FFF2-40B4-BE49-F238E27FC236}">
                    <a16:creationId xmlns:a16="http://schemas.microsoft.com/office/drawing/2014/main" id="{F6AFA0EB-DF7A-4613-80BB-F498F224C1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327596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>
                <a:extLst>
                  <a:ext uri="{FF2B5EF4-FFF2-40B4-BE49-F238E27FC236}">
                    <a16:creationId xmlns:a16="http://schemas.microsoft.com/office/drawing/2014/main" id="{24601ECC-C01A-4C5E-B658-BE07DBCB52F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380282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2" name="Straight Connector 371">
                <a:extLst>
                  <a:ext uri="{FF2B5EF4-FFF2-40B4-BE49-F238E27FC236}">
                    <a16:creationId xmlns:a16="http://schemas.microsoft.com/office/drawing/2014/main" id="{27D1C973-EE97-4D3B-9841-74F59E66BF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432968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3" name="Straight Connector 372">
                <a:extLst>
                  <a:ext uri="{FF2B5EF4-FFF2-40B4-BE49-F238E27FC236}">
                    <a16:creationId xmlns:a16="http://schemas.microsoft.com/office/drawing/2014/main" id="{A0FB2AD0-CA87-4A6A-9539-32209CD92E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4856541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4" name="Straight Connector 373">
                <a:extLst>
                  <a:ext uri="{FF2B5EF4-FFF2-40B4-BE49-F238E27FC236}">
                    <a16:creationId xmlns:a16="http://schemas.microsoft.com/office/drawing/2014/main" id="{059BE6E2-F1DF-4B1B-95A9-B6A1EA3F11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5383401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5" name="Straight Connector 374">
                <a:extLst>
                  <a:ext uri="{FF2B5EF4-FFF2-40B4-BE49-F238E27FC236}">
                    <a16:creationId xmlns:a16="http://schemas.microsoft.com/office/drawing/2014/main" id="{CBAB66BD-5D0C-449C-B79C-1C2D3AB88A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5910260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6" name="Straight Connector 375">
                <a:extLst>
                  <a:ext uri="{FF2B5EF4-FFF2-40B4-BE49-F238E27FC236}">
                    <a16:creationId xmlns:a16="http://schemas.microsoft.com/office/drawing/2014/main" id="{97099E0E-312D-44B0-AA65-D5DB615D35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6437120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7" name="Straight Connector 376">
                <a:extLst>
                  <a:ext uri="{FF2B5EF4-FFF2-40B4-BE49-F238E27FC236}">
                    <a16:creationId xmlns:a16="http://schemas.microsoft.com/office/drawing/2014/main" id="{137612D7-5F0E-48ED-9076-8CA236B6ED7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6963984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E3BF8D80-D0C2-45E7-90BA-2A0DAC97EBF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49109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9" name="Straight Connector 378">
                <a:extLst>
                  <a:ext uri="{FF2B5EF4-FFF2-40B4-BE49-F238E27FC236}">
                    <a16:creationId xmlns:a16="http://schemas.microsoft.com/office/drawing/2014/main" id="{F9418E93-4BC1-4B80-9DC4-8F46758CB05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00071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0" name="Straight Connector 379">
                <a:extLst>
                  <a:ext uri="{FF2B5EF4-FFF2-40B4-BE49-F238E27FC236}">
                    <a16:creationId xmlns:a16="http://schemas.microsoft.com/office/drawing/2014/main" id="{D2DD74F2-AC73-4711-8152-9FEEE86C111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45232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185433B5-0F8F-47DF-BDAC-E9786008057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90392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2" name="Straight Connector 381">
                <a:extLst>
                  <a:ext uri="{FF2B5EF4-FFF2-40B4-BE49-F238E27FC236}">
                    <a16:creationId xmlns:a16="http://schemas.microsoft.com/office/drawing/2014/main" id="{130BAAEE-1BB2-464D-868E-79C382DF99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35553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5E44A3DD-EE86-425D-8134-702AD20C875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807141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4" name="Straight Connector 383">
                <a:extLst>
                  <a:ext uri="{FF2B5EF4-FFF2-40B4-BE49-F238E27FC236}">
                    <a16:creationId xmlns:a16="http://schemas.microsoft.com/office/drawing/2014/main" id="{36BA30F5-2460-44DD-BA4C-02D0F74A2BD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25874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>
                <a:extLst>
                  <a:ext uri="{FF2B5EF4-FFF2-40B4-BE49-F238E27FC236}">
                    <a16:creationId xmlns:a16="http://schemas.microsoft.com/office/drawing/2014/main" id="{42205195-8C46-45A1-BF18-470240D961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710354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6" name="Straight Connector 385">
                <a:extLst>
                  <a:ext uri="{FF2B5EF4-FFF2-40B4-BE49-F238E27FC236}">
                    <a16:creationId xmlns:a16="http://schemas.microsoft.com/office/drawing/2014/main" id="{65DB5216-9B53-40D9-AF0E-FEA729F385A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161960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7" name="Straight Connector 386">
                <a:extLst>
                  <a:ext uri="{FF2B5EF4-FFF2-40B4-BE49-F238E27FC236}">
                    <a16:creationId xmlns:a16="http://schemas.microsoft.com/office/drawing/2014/main" id="{F6222FD9-629B-4434-BCFC-E5C57F95C0C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13567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8" name="Straight Connector 387">
                <a:extLst>
                  <a:ext uri="{FF2B5EF4-FFF2-40B4-BE49-F238E27FC236}">
                    <a16:creationId xmlns:a16="http://schemas.microsoft.com/office/drawing/2014/main" id="{FB827658-0D19-4A94-8EC0-44DFE9F17C1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065173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9" name="Straight Connector 388">
                <a:extLst>
                  <a:ext uri="{FF2B5EF4-FFF2-40B4-BE49-F238E27FC236}">
                    <a16:creationId xmlns:a16="http://schemas.microsoft.com/office/drawing/2014/main" id="{157C75E0-EA32-4CD7-8B17-39059131EF0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516780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0" name="Straight Connector 389">
                <a:extLst>
                  <a:ext uri="{FF2B5EF4-FFF2-40B4-BE49-F238E27FC236}">
                    <a16:creationId xmlns:a16="http://schemas.microsoft.com/office/drawing/2014/main" id="{8768A29D-6A57-48EC-8A77-D252E85D8D4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968386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1" name="Straight Connector 390">
                <a:extLst>
                  <a:ext uri="{FF2B5EF4-FFF2-40B4-BE49-F238E27FC236}">
                    <a16:creationId xmlns:a16="http://schemas.microsoft.com/office/drawing/2014/main" id="{7F82AD9E-F029-447A-9BE2-38F61A6303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19993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2" name="Straight Connector 391">
                <a:extLst>
                  <a:ext uri="{FF2B5EF4-FFF2-40B4-BE49-F238E27FC236}">
                    <a16:creationId xmlns:a16="http://schemas.microsoft.com/office/drawing/2014/main" id="{E7AF4BC8-744A-4BE4-9F3F-059F0133EEB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871599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6EE79D25-899E-4031-BD73-7E297DF58C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3206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4" name="Straight Connector 393">
                <a:extLst>
                  <a:ext uri="{FF2B5EF4-FFF2-40B4-BE49-F238E27FC236}">
                    <a16:creationId xmlns:a16="http://schemas.microsoft.com/office/drawing/2014/main" id="{E931A8A3-AD05-4A0A-8B48-9A126CA76FB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77481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5" name="Straight Connector 394">
                <a:extLst>
                  <a:ext uri="{FF2B5EF4-FFF2-40B4-BE49-F238E27FC236}">
                    <a16:creationId xmlns:a16="http://schemas.microsoft.com/office/drawing/2014/main" id="{88512164-726A-4D7A-8DB9-E7ECBCC2E7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2641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6" name="Straight Connector 395">
                <a:extLst>
                  <a:ext uri="{FF2B5EF4-FFF2-40B4-BE49-F238E27FC236}">
                    <a16:creationId xmlns:a16="http://schemas.microsoft.com/office/drawing/2014/main" id="{E8B92529-B489-4AC1-ADE3-49F8FF06F2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7802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7" name="Straight Connector 396">
                <a:extLst>
                  <a:ext uri="{FF2B5EF4-FFF2-40B4-BE49-F238E27FC236}">
                    <a16:creationId xmlns:a16="http://schemas.microsoft.com/office/drawing/2014/main" id="{BB127656-9DBF-42BA-A5DA-9FC2192F6E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9631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8" name="Straight Connector 397">
                <a:extLst>
                  <a:ext uri="{FF2B5EF4-FFF2-40B4-BE49-F238E27FC236}">
                    <a16:creationId xmlns:a16="http://schemas.microsoft.com/office/drawing/2014/main" id="{3E0FEA45-73EB-40AC-A527-B7D85A9E181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41876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448" name="Rectangle: Rounded Corners 447">
            <a:extLst>
              <a:ext uri="{FF2B5EF4-FFF2-40B4-BE49-F238E27FC236}">
                <a16:creationId xmlns:a16="http://schemas.microsoft.com/office/drawing/2014/main" id="{D65B45F8-3EBE-418D-BD95-56F723BBD79E}"/>
              </a:ext>
            </a:extLst>
          </p:cNvPr>
          <p:cNvSpPr/>
          <p:nvPr/>
        </p:nvSpPr>
        <p:spPr>
          <a:xfrm>
            <a:off x="9169581" y="412938"/>
            <a:ext cx="332693" cy="765969"/>
          </a:xfrm>
          <a:prstGeom prst="roundRect">
            <a:avLst/>
          </a:prstGeom>
          <a:solidFill>
            <a:srgbClr val="B6514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6" name="Rectangle: Rounded Corners 445">
            <a:extLst>
              <a:ext uri="{FF2B5EF4-FFF2-40B4-BE49-F238E27FC236}">
                <a16:creationId xmlns:a16="http://schemas.microsoft.com/office/drawing/2014/main" id="{14E38D35-BF5E-429A-AAB2-BE575BE76C35}"/>
              </a:ext>
            </a:extLst>
          </p:cNvPr>
          <p:cNvSpPr/>
          <p:nvPr/>
        </p:nvSpPr>
        <p:spPr>
          <a:xfrm rot="15481562">
            <a:off x="5873483" y="1580176"/>
            <a:ext cx="332693" cy="765969"/>
          </a:xfrm>
          <a:prstGeom prst="roundRect">
            <a:avLst/>
          </a:prstGeom>
          <a:solidFill>
            <a:srgbClr val="B6514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368314A-C515-4D9D-9529-E043F5196B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412330">
            <a:off x="598128" y="590112"/>
            <a:ext cx="5588287" cy="602646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121CA47-CC62-4D65-9120-DD9D22EB5D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88188">
            <a:off x="6260833" y="822078"/>
            <a:ext cx="5588287" cy="436267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449" name="Rectangle: Rounded Corners 448">
            <a:extLst>
              <a:ext uri="{FF2B5EF4-FFF2-40B4-BE49-F238E27FC236}">
                <a16:creationId xmlns:a16="http://schemas.microsoft.com/office/drawing/2014/main" id="{A2DA09A2-164A-4906-97D5-2D7051446C60}"/>
              </a:ext>
            </a:extLst>
          </p:cNvPr>
          <p:cNvSpPr/>
          <p:nvPr/>
        </p:nvSpPr>
        <p:spPr>
          <a:xfrm rot="20946559">
            <a:off x="9018443" y="312977"/>
            <a:ext cx="332693" cy="867852"/>
          </a:xfrm>
          <a:prstGeom prst="roundRect">
            <a:avLst>
              <a:gd name="adj" fmla="val 20188"/>
            </a:avLst>
          </a:prstGeom>
          <a:solidFill>
            <a:srgbClr val="E8A17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7" name="Rectangle: Rounded Corners 446">
            <a:extLst>
              <a:ext uri="{FF2B5EF4-FFF2-40B4-BE49-F238E27FC236}">
                <a16:creationId xmlns:a16="http://schemas.microsoft.com/office/drawing/2014/main" id="{535A1B12-668E-4CB3-A10D-C34EFC9828B9}"/>
              </a:ext>
            </a:extLst>
          </p:cNvPr>
          <p:cNvSpPr/>
          <p:nvPr/>
        </p:nvSpPr>
        <p:spPr>
          <a:xfrm rot="14828121">
            <a:off x="5722345" y="1480215"/>
            <a:ext cx="332693" cy="867852"/>
          </a:xfrm>
          <a:prstGeom prst="roundRect">
            <a:avLst>
              <a:gd name="adj" fmla="val 20188"/>
            </a:avLst>
          </a:prstGeom>
          <a:solidFill>
            <a:srgbClr val="E8A17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5" name="TextBox 444">
            <a:extLst>
              <a:ext uri="{FF2B5EF4-FFF2-40B4-BE49-F238E27FC236}">
                <a16:creationId xmlns:a16="http://schemas.microsoft.com/office/drawing/2014/main" id="{9C6BE26C-9974-45DC-A030-47AF95988856}"/>
              </a:ext>
            </a:extLst>
          </p:cNvPr>
          <p:cNvSpPr txBox="1"/>
          <p:nvPr/>
        </p:nvSpPr>
        <p:spPr>
          <a:xfrm>
            <a:off x="7333636" y="5451514"/>
            <a:ext cx="50378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noProof="1">
                <a:latin typeface="iCiel Simply Sweet Script" pitchFamily="2" charset="0"/>
              </a:rPr>
              <a:t>Phân tích đề</a:t>
            </a:r>
          </a:p>
        </p:txBody>
      </p:sp>
    </p:spTree>
    <p:extLst>
      <p:ext uri="{BB962C8B-B14F-4D97-AF65-F5344CB8AC3E}">
        <p14:creationId xmlns:p14="http://schemas.microsoft.com/office/powerpoint/2010/main" val="1691527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1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18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1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1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2" dur="1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18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2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4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7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6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6" dur="1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8" dur="9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0" dur="1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7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4" dur="1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6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17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8" dur="1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0" dur="1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2" dur="18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4" dur="2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11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4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1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4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0" dur="2000" fill="hold"/>
                                        <p:tgtEl>
                                          <p:spTgt spid="15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8" dur="12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0" dur="2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2" dur="17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2" dur="16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4" dur="12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6" dur="18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8" dur="2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2" dur="11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4" dur="14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6" dur="12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8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0" dur="1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2" dur="12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4.58333E-6 4.44444E-6 L -4.58333E-6 -0.06343 " pathEditMode="relative" rAng="0" ptsTypes="AA">
                                      <p:cBhvr>
                                        <p:cTn id="204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71"/>
                                    </p:animMotion>
                                    <p:animRot by="1500000">
                                      <p:cBhvr>
                                        <p:cTn id="20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6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7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08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153" grpId="0" animBg="1"/>
      <p:bldP spid="154" grpId="0" animBg="1"/>
      <p:bldP spid="154" grpId="1" animBg="1"/>
      <p:bldP spid="155" grpId="0" animBg="1"/>
      <p:bldP spid="155" grpId="1" animBg="1"/>
      <p:bldP spid="156" grpId="0" animBg="1"/>
      <p:bldP spid="156" grpId="1" animBg="1"/>
      <p:bldP spid="157" grpId="0" animBg="1"/>
      <p:bldP spid="157" grpId="1" animBg="1"/>
      <p:bldP spid="158" grpId="0" animBg="1"/>
      <p:bldP spid="158" grpId="1" animBg="1"/>
      <p:bldP spid="159" grpId="0" animBg="1"/>
      <p:bldP spid="159" grpId="1" animBg="1"/>
      <p:bldP spid="160" grpId="0" animBg="1"/>
      <p:bldP spid="160" grpId="1" animBg="1"/>
      <p:bldP spid="161" grpId="0" animBg="1"/>
      <p:bldP spid="161" grpId="1" animBg="1"/>
      <p:bldP spid="162" grpId="0" animBg="1"/>
      <p:bldP spid="162" grpId="1" animBg="1"/>
      <p:bldP spid="163" grpId="0" animBg="1"/>
      <p:bldP spid="163" grpId="1" animBg="1"/>
      <p:bldP spid="164" grpId="0" animBg="1"/>
      <p:bldP spid="164" grpId="1" animBg="1"/>
      <p:bldP spid="165" grpId="0" animBg="1"/>
      <p:bldP spid="165" grpId="1" animBg="1"/>
      <p:bldP spid="166" grpId="0" animBg="1"/>
      <p:bldP spid="166" grpId="1" animBg="1"/>
      <p:bldP spid="445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4" descr="Star Sticker">
            <a:extLst>
              <a:ext uri="{FF2B5EF4-FFF2-40B4-BE49-F238E27FC236}">
                <a16:creationId xmlns:a16="http://schemas.microsoft.com/office/drawing/2014/main" id="{8C2043A3-91DA-4006-97DB-CD4090C6BDF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97760">
            <a:off x="273392" y="119069"/>
            <a:ext cx="1215516" cy="1066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AB34F2CA-5997-4830-B387-328FAD1A2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33" name="Picture 32" descr="Chart, bar chart&#10;&#10;Description automatically generated">
            <a:extLst>
              <a:ext uri="{FF2B5EF4-FFF2-40B4-BE49-F238E27FC236}">
                <a16:creationId xmlns:a16="http://schemas.microsoft.com/office/drawing/2014/main" id="{9E0C0B8E-A67A-4FB7-A284-8F96E0EDD2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43" name="Oval 42">
            <a:extLst>
              <a:ext uri="{FF2B5EF4-FFF2-40B4-BE49-F238E27FC236}">
                <a16:creationId xmlns:a16="http://schemas.microsoft.com/office/drawing/2014/main" id="{AE758092-BE0D-470D-8448-D88F10A97A0B}"/>
              </a:ext>
            </a:extLst>
          </p:cNvPr>
          <p:cNvSpPr/>
          <p:nvPr/>
        </p:nvSpPr>
        <p:spPr>
          <a:xfrm>
            <a:off x="9461491" y="447503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0558956-8FD7-4D3A-9B31-A528EA28C2B0}"/>
              </a:ext>
            </a:extLst>
          </p:cNvPr>
          <p:cNvSpPr/>
          <p:nvPr/>
        </p:nvSpPr>
        <p:spPr>
          <a:xfrm>
            <a:off x="9565776" y="4767895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30D1D99-5B9C-47EA-8D4F-F5637613CB68}"/>
              </a:ext>
            </a:extLst>
          </p:cNvPr>
          <p:cNvSpPr/>
          <p:nvPr/>
        </p:nvSpPr>
        <p:spPr>
          <a:xfrm>
            <a:off x="9852848" y="4524719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A13EE9B-61D5-4749-9BB5-B0E05328BFCC}"/>
              </a:ext>
            </a:extLst>
          </p:cNvPr>
          <p:cNvSpPr/>
          <p:nvPr/>
        </p:nvSpPr>
        <p:spPr>
          <a:xfrm>
            <a:off x="9265156" y="4839080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18A4422-0DDA-402B-90A5-59537017E735}"/>
              </a:ext>
            </a:extLst>
          </p:cNvPr>
          <p:cNvSpPr/>
          <p:nvPr/>
        </p:nvSpPr>
        <p:spPr>
          <a:xfrm>
            <a:off x="9267266" y="5160066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08B1E73-288E-429D-ADBF-0801C83B4BBD}"/>
              </a:ext>
            </a:extLst>
          </p:cNvPr>
          <p:cNvSpPr/>
          <p:nvPr/>
        </p:nvSpPr>
        <p:spPr>
          <a:xfrm>
            <a:off x="9843484" y="521412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486213A-2781-40E2-91A5-77713560BB45}"/>
              </a:ext>
            </a:extLst>
          </p:cNvPr>
          <p:cNvSpPr/>
          <p:nvPr/>
        </p:nvSpPr>
        <p:spPr>
          <a:xfrm>
            <a:off x="9681758" y="554070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C2B1BC7-5FCF-4E6C-8AB2-FAE57444033F}"/>
              </a:ext>
            </a:extLst>
          </p:cNvPr>
          <p:cNvSpPr/>
          <p:nvPr/>
        </p:nvSpPr>
        <p:spPr>
          <a:xfrm>
            <a:off x="8817704" y="473678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9896F48-AA2D-44AA-839C-8E94E87D3AA5}"/>
              </a:ext>
            </a:extLst>
          </p:cNvPr>
          <p:cNvSpPr/>
          <p:nvPr/>
        </p:nvSpPr>
        <p:spPr>
          <a:xfrm>
            <a:off x="10029024" y="4897953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86F57B1-3165-405D-8DCE-60AE7091521D}"/>
              </a:ext>
            </a:extLst>
          </p:cNvPr>
          <p:cNvSpPr/>
          <p:nvPr/>
        </p:nvSpPr>
        <p:spPr>
          <a:xfrm>
            <a:off x="10265437" y="5217489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4FB850-E129-47C6-AEEA-905BD78CC4CC}"/>
              </a:ext>
            </a:extLst>
          </p:cNvPr>
          <p:cNvSpPr/>
          <p:nvPr/>
        </p:nvSpPr>
        <p:spPr>
          <a:xfrm>
            <a:off x="9104146" y="5556727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6B29BBD-83D1-44AE-98DF-2C80C4DDBDE5}"/>
              </a:ext>
            </a:extLst>
          </p:cNvPr>
          <p:cNvSpPr/>
          <p:nvPr/>
        </p:nvSpPr>
        <p:spPr>
          <a:xfrm>
            <a:off x="10189992" y="556499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21DCB753-C839-4013-B43F-C0A14C61FAB5}"/>
              </a:ext>
            </a:extLst>
          </p:cNvPr>
          <p:cNvSpPr/>
          <p:nvPr/>
        </p:nvSpPr>
        <p:spPr>
          <a:xfrm>
            <a:off x="8700903" y="5283110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8BD561-659C-4A3E-BCAA-07BC3AF15292}"/>
              </a:ext>
            </a:extLst>
          </p:cNvPr>
          <p:cNvSpPr/>
          <p:nvPr/>
        </p:nvSpPr>
        <p:spPr>
          <a:xfrm>
            <a:off x="10811244" y="416982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DCBD722A-5FEC-465F-A8D9-A51B7198FA40}"/>
              </a:ext>
            </a:extLst>
          </p:cNvPr>
          <p:cNvSpPr/>
          <p:nvPr/>
        </p:nvSpPr>
        <p:spPr>
          <a:xfrm>
            <a:off x="11047657" y="448936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075DB7F-644F-44D6-B089-43C47034A7C6}"/>
              </a:ext>
            </a:extLst>
          </p:cNvPr>
          <p:cNvSpPr/>
          <p:nvPr/>
        </p:nvSpPr>
        <p:spPr>
          <a:xfrm>
            <a:off x="10972212" y="483686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DADB4A3-3073-46C2-AA0E-2B93CAB3A4B2}"/>
              </a:ext>
            </a:extLst>
          </p:cNvPr>
          <p:cNvSpPr/>
          <p:nvPr/>
        </p:nvSpPr>
        <p:spPr>
          <a:xfrm>
            <a:off x="11401811" y="416915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74AC8A4-1012-4A25-9A71-A797B35C1DA7}"/>
              </a:ext>
            </a:extLst>
          </p:cNvPr>
          <p:cNvSpPr/>
          <p:nvPr/>
        </p:nvSpPr>
        <p:spPr>
          <a:xfrm>
            <a:off x="10278804" y="4546307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8641F727-8C52-41D4-8473-370F03963FC7}"/>
              </a:ext>
            </a:extLst>
          </p:cNvPr>
          <p:cNvSpPr/>
          <p:nvPr/>
        </p:nvSpPr>
        <p:spPr>
          <a:xfrm>
            <a:off x="10464061" y="428017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B83AC6E-A140-488A-9053-B83F91D30E96}"/>
              </a:ext>
            </a:extLst>
          </p:cNvPr>
          <p:cNvSpPr/>
          <p:nvPr/>
        </p:nvSpPr>
        <p:spPr>
          <a:xfrm>
            <a:off x="10144889" y="4243321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9027021-25EB-433C-AE4D-B5D94E7B3C1A}"/>
              </a:ext>
            </a:extLst>
          </p:cNvPr>
          <p:cNvSpPr/>
          <p:nvPr/>
        </p:nvSpPr>
        <p:spPr>
          <a:xfrm>
            <a:off x="11374502" y="4562570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60DBA72-CD16-4FA9-8E0F-5F4E73D0B170}"/>
              </a:ext>
            </a:extLst>
          </p:cNvPr>
          <p:cNvSpPr/>
          <p:nvPr/>
        </p:nvSpPr>
        <p:spPr>
          <a:xfrm>
            <a:off x="10723217" y="461836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543C3114-A923-47E9-8CAD-737FA5FCC288}"/>
              </a:ext>
            </a:extLst>
          </p:cNvPr>
          <p:cNvSpPr/>
          <p:nvPr/>
        </p:nvSpPr>
        <p:spPr>
          <a:xfrm>
            <a:off x="10561491" y="494494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3" name="Rectangle 217">
            <a:extLst>
              <a:ext uri="{FF2B5EF4-FFF2-40B4-BE49-F238E27FC236}">
                <a16:creationId xmlns:a16="http://schemas.microsoft.com/office/drawing/2014/main" id="{61CD10C6-27C4-4AC3-B352-ED1F302D2F81}"/>
              </a:ext>
            </a:extLst>
          </p:cNvPr>
          <p:cNvSpPr/>
          <p:nvPr/>
        </p:nvSpPr>
        <p:spPr>
          <a:xfrm flipH="1" flipV="1">
            <a:off x="4618934" y="3578300"/>
            <a:ext cx="7620788" cy="3316537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24EC539-C738-4A37-BC26-B93516CD1D96}"/>
              </a:ext>
            </a:extLst>
          </p:cNvPr>
          <p:cNvGrpSpPr/>
          <p:nvPr/>
        </p:nvGrpSpPr>
        <p:grpSpPr>
          <a:xfrm flipV="1">
            <a:off x="-918237" y="-437601"/>
            <a:ext cx="24043910" cy="6858780"/>
            <a:chOff x="-918237" y="647164"/>
            <a:chExt cx="24043910" cy="6858780"/>
          </a:xfrm>
        </p:grpSpPr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725280BD-9A04-43D1-8A6F-D79CFC718DC8}"/>
                </a:ext>
              </a:extLst>
            </p:cNvPr>
            <p:cNvGrpSpPr/>
            <p:nvPr/>
          </p:nvGrpSpPr>
          <p:grpSpPr>
            <a:xfrm>
              <a:off x="-918237" y="647164"/>
              <a:ext cx="12070080" cy="6858780"/>
              <a:chOff x="-918237" y="647164"/>
              <a:chExt cx="12070080" cy="6858780"/>
            </a:xfrm>
          </p:grpSpPr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15866E3B-4C3F-4C0A-91B0-C8F1DB53064B}"/>
                  </a:ext>
                </a:extLst>
              </p:cNvPr>
              <p:cNvSpPr/>
              <p:nvPr/>
            </p:nvSpPr>
            <p:spPr>
              <a:xfrm flipH="1">
                <a:off x="-918237" y="647164"/>
                <a:ext cx="12022328" cy="6858780"/>
              </a:xfrm>
              <a:custGeom>
                <a:avLst/>
                <a:gdLst>
                  <a:gd name="connsiteX0" fmla="*/ 11497083 w 12022328"/>
                  <a:gd name="connsiteY0" fmla="*/ 0 h 6858780"/>
                  <a:gd name="connsiteX1" fmla="*/ 4036 w 12022328"/>
                  <a:gd name="connsiteY1" fmla="*/ 0 h 6858780"/>
                  <a:gd name="connsiteX2" fmla="*/ 0 w 12022328"/>
                  <a:gd name="connsiteY2" fmla="*/ 407 h 6858780"/>
                  <a:gd name="connsiteX3" fmla="*/ 0 w 12022328"/>
                  <a:gd name="connsiteY3" fmla="*/ 6858373 h 6858780"/>
                  <a:gd name="connsiteX4" fmla="*/ 4036 w 12022328"/>
                  <a:gd name="connsiteY4" fmla="*/ 6858780 h 6858780"/>
                  <a:gd name="connsiteX5" fmla="*/ 11497083 w 12022328"/>
                  <a:gd name="connsiteY5" fmla="*/ 6858780 h 6858780"/>
                  <a:gd name="connsiteX6" fmla="*/ 12022328 w 12022328"/>
                  <a:gd name="connsiteY6" fmla="*/ 6333535 h 6858780"/>
                  <a:gd name="connsiteX7" fmla="*/ 12022328 w 12022328"/>
                  <a:gd name="connsiteY7" fmla="*/ 525245 h 6858780"/>
                  <a:gd name="connsiteX8" fmla="*/ 11497083 w 12022328"/>
                  <a:gd name="connsiteY8" fmla="*/ 0 h 6858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22328" h="6858780">
                    <a:moveTo>
                      <a:pt x="11497083" y="0"/>
                    </a:moveTo>
                    <a:lnTo>
                      <a:pt x="4036" y="0"/>
                    </a:lnTo>
                    <a:lnTo>
                      <a:pt x="0" y="407"/>
                    </a:lnTo>
                    <a:lnTo>
                      <a:pt x="0" y="6858373"/>
                    </a:lnTo>
                    <a:lnTo>
                      <a:pt x="4036" y="6858780"/>
                    </a:lnTo>
                    <a:lnTo>
                      <a:pt x="11497083" y="6858780"/>
                    </a:lnTo>
                    <a:cubicBezTo>
                      <a:pt x="11787168" y="6858780"/>
                      <a:pt x="12022328" y="6623620"/>
                      <a:pt x="12022328" y="6333535"/>
                    </a:cubicBezTo>
                    <a:lnTo>
                      <a:pt x="12022328" y="525245"/>
                    </a:lnTo>
                    <a:cubicBezTo>
                      <a:pt x="12022328" y="235160"/>
                      <a:pt x="11787168" y="0"/>
                      <a:pt x="11497083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id-ID"/>
              </a:p>
            </p:txBody>
          </p:sp>
          <p:cxnSp>
            <p:nvCxnSpPr>
              <p:cNvPr id="400" name="Straight Connector 399">
                <a:extLst>
                  <a:ext uri="{FF2B5EF4-FFF2-40B4-BE49-F238E27FC236}">
                    <a16:creationId xmlns:a16="http://schemas.microsoft.com/office/drawing/2014/main" id="{3E400DAC-FED7-4177-BA6E-BEC793CD0C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6" y="1168524"/>
                <a:ext cx="12022327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1" name="Straight Connector 400">
                <a:extLst>
                  <a:ext uri="{FF2B5EF4-FFF2-40B4-BE49-F238E27FC236}">
                    <a16:creationId xmlns:a16="http://schemas.microsoft.com/office/drawing/2014/main" id="{2A1B348D-0210-4797-8019-61EB3DD3A8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6" y="1695384"/>
                <a:ext cx="12022327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2" name="Straight Connector 401">
                <a:extLst>
                  <a:ext uri="{FF2B5EF4-FFF2-40B4-BE49-F238E27FC236}">
                    <a16:creationId xmlns:a16="http://schemas.microsoft.com/office/drawing/2014/main" id="{25B4DF70-0729-4104-9AE4-8B40F907AEE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2222243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3" name="Straight Connector 402">
                <a:extLst>
                  <a:ext uri="{FF2B5EF4-FFF2-40B4-BE49-F238E27FC236}">
                    <a16:creationId xmlns:a16="http://schemas.microsoft.com/office/drawing/2014/main" id="{A550EE30-57E7-42B9-A8A5-A8DB0F2E3B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2749103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4" name="Straight Connector 403">
                <a:extLst>
                  <a:ext uri="{FF2B5EF4-FFF2-40B4-BE49-F238E27FC236}">
                    <a16:creationId xmlns:a16="http://schemas.microsoft.com/office/drawing/2014/main" id="{52852E80-4A32-4105-BCFD-D7E0D1F9C2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327596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5" name="Straight Connector 404">
                <a:extLst>
                  <a:ext uri="{FF2B5EF4-FFF2-40B4-BE49-F238E27FC236}">
                    <a16:creationId xmlns:a16="http://schemas.microsoft.com/office/drawing/2014/main" id="{347B89A2-9460-423F-A59C-92D117F150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380282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6" name="Straight Connector 405">
                <a:extLst>
                  <a:ext uri="{FF2B5EF4-FFF2-40B4-BE49-F238E27FC236}">
                    <a16:creationId xmlns:a16="http://schemas.microsoft.com/office/drawing/2014/main" id="{AB39E153-FAE2-4B42-860F-781D540F2F2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432968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7" name="Straight Connector 406">
                <a:extLst>
                  <a:ext uri="{FF2B5EF4-FFF2-40B4-BE49-F238E27FC236}">
                    <a16:creationId xmlns:a16="http://schemas.microsoft.com/office/drawing/2014/main" id="{EDC8C9BF-5FDF-4743-ABAB-418038FCF10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4856541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8" name="Straight Connector 407">
                <a:extLst>
                  <a:ext uri="{FF2B5EF4-FFF2-40B4-BE49-F238E27FC236}">
                    <a16:creationId xmlns:a16="http://schemas.microsoft.com/office/drawing/2014/main" id="{811005AF-DB85-4B60-8B4A-7656B171A88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5383401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9" name="Straight Connector 408">
                <a:extLst>
                  <a:ext uri="{FF2B5EF4-FFF2-40B4-BE49-F238E27FC236}">
                    <a16:creationId xmlns:a16="http://schemas.microsoft.com/office/drawing/2014/main" id="{B5EEADF3-9A67-48F7-BAFD-B2C9A654BC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5910260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0" name="Straight Connector 409">
                <a:extLst>
                  <a:ext uri="{FF2B5EF4-FFF2-40B4-BE49-F238E27FC236}">
                    <a16:creationId xmlns:a16="http://schemas.microsoft.com/office/drawing/2014/main" id="{E0D11244-ADDF-412F-945E-E141324F64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6437120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>
                <a:extLst>
                  <a:ext uri="{FF2B5EF4-FFF2-40B4-BE49-F238E27FC236}">
                    <a16:creationId xmlns:a16="http://schemas.microsoft.com/office/drawing/2014/main" id="{7F52524A-9603-4FBC-90A7-200F5A25D50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6963984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2" name="Straight Connector 411">
                <a:extLst>
                  <a:ext uri="{FF2B5EF4-FFF2-40B4-BE49-F238E27FC236}">
                    <a16:creationId xmlns:a16="http://schemas.microsoft.com/office/drawing/2014/main" id="{03D497BD-CB01-44A7-8CF6-D77C5C4B75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49109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3" name="Straight Connector 412">
                <a:extLst>
                  <a:ext uri="{FF2B5EF4-FFF2-40B4-BE49-F238E27FC236}">
                    <a16:creationId xmlns:a16="http://schemas.microsoft.com/office/drawing/2014/main" id="{BF1AA7F7-911F-47E2-9085-AD5439CBA28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00071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4" name="Straight Connector 413">
                <a:extLst>
                  <a:ext uri="{FF2B5EF4-FFF2-40B4-BE49-F238E27FC236}">
                    <a16:creationId xmlns:a16="http://schemas.microsoft.com/office/drawing/2014/main" id="{7FC77418-E935-4EC7-AA6F-617F6BEAC07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45232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5" name="Straight Connector 414">
                <a:extLst>
                  <a:ext uri="{FF2B5EF4-FFF2-40B4-BE49-F238E27FC236}">
                    <a16:creationId xmlns:a16="http://schemas.microsoft.com/office/drawing/2014/main" id="{F45A3372-5A8A-4653-8F15-3B1F6E90F10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90392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>
                <a:extLst>
                  <a:ext uri="{FF2B5EF4-FFF2-40B4-BE49-F238E27FC236}">
                    <a16:creationId xmlns:a16="http://schemas.microsoft.com/office/drawing/2014/main" id="{91880CD3-334A-4685-B7C0-3BF7B99ADA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35553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7" name="Straight Connector 416">
                <a:extLst>
                  <a:ext uri="{FF2B5EF4-FFF2-40B4-BE49-F238E27FC236}">
                    <a16:creationId xmlns:a16="http://schemas.microsoft.com/office/drawing/2014/main" id="{BDBF6BF9-15E9-4963-977B-98185E4FA60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807141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8" name="Straight Connector 417">
                <a:extLst>
                  <a:ext uri="{FF2B5EF4-FFF2-40B4-BE49-F238E27FC236}">
                    <a16:creationId xmlns:a16="http://schemas.microsoft.com/office/drawing/2014/main" id="{E3431A59-F2B2-44A1-B5CF-39C6E8F2A6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25874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9" name="Straight Connector 418">
                <a:extLst>
                  <a:ext uri="{FF2B5EF4-FFF2-40B4-BE49-F238E27FC236}">
                    <a16:creationId xmlns:a16="http://schemas.microsoft.com/office/drawing/2014/main" id="{6E3E5462-B6F5-49FD-8F52-6F324B5421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710354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>
                <a:extLst>
                  <a:ext uri="{FF2B5EF4-FFF2-40B4-BE49-F238E27FC236}">
                    <a16:creationId xmlns:a16="http://schemas.microsoft.com/office/drawing/2014/main" id="{B13B4180-5035-42FA-B32E-4878DD1561F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161960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1" name="Straight Connector 420">
                <a:extLst>
                  <a:ext uri="{FF2B5EF4-FFF2-40B4-BE49-F238E27FC236}">
                    <a16:creationId xmlns:a16="http://schemas.microsoft.com/office/drawing/2014/main" id="{6B01655A-E556-4344-B2DB-8528F25C8B7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13567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2" name="Straight Connector 421">
                <a:extLst>
                  <a:ext uri="{FF2B5EF4-FFF2-40B4-BE49-F238E27FC236}">
                    <a16:creationId xmlns:a16="http://schemas.microsoft.com/office/drawing/2014/main" id="{ED7EE9C6-89B8-48CD-8F42-A7C572D9E20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065173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3" name="Straight Connector 422">
                <a:extLst>
                  <a:ext uri="{FF2B5EF4-FFF2-40B4-BE49-F238E27FC236}">
                    <a16:creationId xmlns:a16="http://schemas.microsoft.com/office/drawing/2014/main" id="{8C078AC7-046C-4E36-8B26-235B233B9FD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516780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>
                <a:extLst>
                  <a:ext uri="{FF2B5EF4-FFF2-40B4-BE49-F238E27FC236}">
                    <a16:creationId xmlns:a16="http://schemas.microsoft.com/office/drawing/2014/main" id="{44661254-B876-4B4D-AE88-65A0E03E36F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968386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5" name="Straight Connector 424">
                <a:extLst>
                  <a:ext uri="{FF2B5EF4-FFF2-40B4-BE49-F238E27FC236}">
                    <a16:creationId xmlns:a16="http://schemas.microsoft.com/office/drawing/2014/main" id="{B0781785-D706-440C-81A1-040798B82CE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19993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6" name="Straight Connector 425">
                <a:extLst>
                  <a:ext uri="{FF2B5EF4-FFF2-40B4-BE49-F238E27FC236}">
                    <a16:creationId xmlns:a16="http://schemas.microsoft.com/office/drawing/2014/main" id="{D4792482-BEA7-4384-86B6-3497F3E640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871599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7" name="Straight Connector 426">
                <a:extLst>
                  <a:ext uri="{FF2B5EF4-FFF2-40B4-BE49-F238E27FC236}">
                    <a16:creationId xmlns:a16="http://schemas.microsoft.com/office/drawing/2014/main" id="{42D54F84-9633-4FF5-A187-147AD3E4634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3206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8" name="Straight Connector 427">
                <a:extLst>
                  <a:ext uri="{FF2B5EF4-FFF2-40B4-BE49-F238E27FC236}">
                    <a16:creationId xmlns:a16="http://schemas.microsoft.com/office/drawing/2014/main" id="{5BE787E4-3EE4-4A47-B1C0-CAF82A173D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77481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9" name="Straight Connector 428">
                <a:extLst>
                  <a:ext uri="{FF2B5EF4-FFF2-40B4-BE49-F238E27FC236}">
                    <a16:creationId xmlns:a16="http://schemas.microsoft.com/office/drawing/2014/main" id="{CFC73A74-7071-4132-A8FC-3DC69ABF2A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2641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0" name="Straight Connector 429">
                <a:extLst>
                  <a:ext uri="{FF2B5EF4-FFF2-40B4-BE49-F238E27FC236}">
                    <a16:creationId xmlns:a16="http://schemas.microsoft.com/office/drawing/2014/main" id="{1E7AAB57-5CF4-4ABA-952F-47E4F3F9C9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7802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1" name="Straight Connector 430">
                <a:extLst>
                  <a:ext uri="{FF2B5EF4-FFF2-40B4-BE49-F238E27FC236}">
                    <a16:creationId xmlns:a16="http://schemas.microsoft.com/office/drawing/2014/main" id="{F6E9058F-1505-4ED5-A77E-8BD7FB51CE7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9631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2" name="Straight Connector 431">
                <a:extLst>
                  <a:ext uri="{FF2B5EF4-FFF2-40B4-BE49-F238E27FC236}">
                    <a16:creationId xmlns:a16="http://schemas.microsoft.com/office/drawing/2014/main" id="{9F0AB29A-FB6C-4F6A-B02B-7EFFF9E423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41876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64" name="Group 363">
              <a:extLst>
                <a:ext uri="{FF2B5EF4-FFF2-40B4-BE49-F238E27FC236}">
                  <a16:creationId xmlns:a16="http://schemas.microsoft.com/office/drawing/2014/main" id="{F43F1A3A-96EA-466C-84D3-6131C8F97C17}"/>
                </a:ext>
              </a:extLst>
            </p:cNvPr>
            <p:cNvGrpSpPr/>
            <p:nvPr/>
          </p:nvGrpSpPr>
          <p:grpSpPr>
            <a:xfrm flipH="1">
              <a:off x="11055593" y="647164"/>
              <a:ext cx="12070080" cy="6858780"/>
              <a:chOff x="-918237" y="647164"/>
              <a:chExt cx="12070080" cy="6858780"/>
            </a:xfrm>
          </p:grpSpPr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11A51190-9F12-44A3-A9E1-A00563F72DBE}"/>
                  </a:ext>
                </a:extLst>
              </p:cNvPr>
              <p:cNvSpPr/>
              <p:nvPr/>
            </p:nvSpPr>
            <p:spPr>
              <a:xfrm flipH="1">
                <a:off x="-918237" y="647164"/>
                <a:ext cx="12022328" cy="6858780"/>
              </a:xfrm>
              <a:custGeom>
                <a:avLst/>
                <a:gdLst>
                  <a:gd name="connsiteX0" fmla="*/ 11497083 w 12022328"/>
                  <a:gd name="connsiteY0" fmla="*/ 0 h 6858780"/>
                  <a:gd name="connsiteX1" fmla="*/ 4036 w 12022328"/>
                  <a:gd name="connsiteY1" fmla="*/ 0 h 6858780"/>
                  <a:gd name="connsiteX2" fmla="*/ 0 w 12022328"/>
                  <a:gd name="connsiteY2" fmla="*/ 407 h 6858780"/>
                  <a:gd name="connsiteX3" fmla="*/ 0 w 12022328"/>
                  <a:gd name="connsiteY3" fmla="*/ 6858373 h 6858780"/>
                  <a:gd name="connsiteX4" fmla="*/ 4036 w 12022328"/>
                  <a:gd name="connsiteY4" fmla="*/ 6858780 h 6858780"/>
                  <a:gd name="connsiteX5" fmla="*/ 11497083 w 12022328"/>
                  <a:gd name="connsiteY5" fmla="*/ 6858780 h 6858780"/>
                  <a:gd name="connsiteX6" fmla="*/ 12022328 w 12022328"/>
                  <a:gd name="connsiteY6" fmla="*/ 6333535 h 6858780"/>
                  <a:gd name="connsiteX7" fmla="*/ 12022328 w 12022328"/>
                  <a:gd name="connsiteY7" fmla="*/ 525245 h 6858780"/>
                  <a:gd name="connsiteX8" fmla="*/ 11497083 w 12022328"/>
                  <a:gd name="connsiteY8" fmla="*/ 0 h 6858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22328" h="6858780">
                    <a:moveTo>
                      <a:pt x="11497083" y="0"/>
                    </a:moveTo>
                    <a:lnTo>
                      <a:pt x="4036" y="0"/>
                    </a:lnTo>
                    <a:lnTo>
                      <a:pt x="0" y="407"/>
                    </a:lnTo>
                    <a:lnTo>
                      <a:pt x="0" y="6858373"/>
                    </a:lnTo>
                    <a:lnTo>
                      <a:pt x="4036" y="6858780"/>
                    </a:lnTo>
                    <a:lnTo>
                      <a:pt x="11497083" y="6858780"/>
                    </a:lnTo>
                    <a:cubicBezTo>
                      <a:pt x="11787168" y="6858780"/>
                      <a:pt x="12022328" y="6623620"/>
                      <a:pt x="12022328" y="6333535"/>
                    </a:cubicBezTo>
                    <a:lnTo>
                      <a:pt x="12022328" y="525245"/>
                    </a:lnTo>
                    <a:cubicBezTo>
                      <a:pt x="12022328" y="235160"/>
                      <a:pt x="11787168" y="0"/>
                      <a:pt x="11497083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id-ID"/>
              </a:p>
            </p:txBody>
          </p:sp>
          <p:cxnSp>
            <p:nvCxnSpPr>
              <p:cNvPr id="366" name="Straight Connector 365">
                <a:extLst>
                  <a:ext uri="{FF2B5EF4-FFF2-40B4-BE49-F238E27FC236}">
                    <a16:creationId xmlns:a16="http://schemas.microsoft.com/office/drawing/2014/main" id="{5D7FB6B8-00C0-46EE-A1D8-B3A6E4A2E9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6" y="1168524"/>
                <a:ext cx="12022327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7" name="Straight Connector 366">
                <a:extLst>
                  <a:ext uri="{FF2B5EF4-FFF2-40B4-BE49-F238E27FC236}">
                    <a16:creationId xmlns:a16="http://schemas.microsoft.com/office/drawing/2014/main" id="{742C5CFC-643E-405D-8C5D-2F5374198B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6" y="1695384"/>
                <a:ext cx="12022327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8" name="Straight Connector 367">
                <a:extLst>
                  <a:ext uri="{FF2B5EF4-FFF2-40B4-BE49-F238E27FC236}">
                    <a16:creationId xmlns:a16="http://schemas.microsoft.com/office/drawing/2014/main" id="{53FE53FF-A988-464D-82BA-38DBA34A08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2222243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9" name="Straight Connector 368">
                <a:extLst>
                  <a:ext uri="{FF2B5EF4-FFF2-40B4-BE49-F238E27FC236}">
                    <a16:creationId xmlns:a16="http://schemas.microsoft.com/office/drawing/2014/main" id="{B9082A55-4FC6-4610-94AB-50916D6B9D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2749103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>
                <a:extLst>
                  <a:ext uri="{FF2B5EF4-FFF2-40B4-BE49-F238E27FC236}">
                    <a16:creationId xmlns:a16="http://schemas.microsoft.com/office/drawing/2014/main" id="{F6AFA0EB-DF7A-4613-80BB-F498F224C1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327596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>
                <a:extLst>
                  <a:ext uri="{FF2B5EF4-FFF2-40B4-BE49-F238E27FC236}">
                    <a16:creationId xmlns:a16="http://schemas.microsoft.com/office/drawing/2014/main" id="{24601ECC-C01A-4C5E-B658-BE07DBCB52F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380282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2" name="Straight Connector 371">
                <a:extLst>
                  <a:ext uri="{FF2B5EF4-FFF2-40B4-BE49-F238E27FC236}">
                    <a16:creationId xmlns:a16="http://schemas.microsoft.com/office/drawing/2014/main" id="{27D1C973-EE97-4D3B-9841-74F59E66BF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4329682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3" name="Straight Connector 372">
                <a:extLst>
                  <a:ext uri="{FF2B5EF4-FFF2-40B4-BE49-F238E27FC236}">
                    <a16:creationId xmlns:a16="http://schemas.microsoft.com/office/drawing/2014/main" id="{A0FB2AD0-CA87-4A6A-9539-32209CD92E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4856541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4" name="Straight Connector 373">
                <a:extLst>
                  <a:ext uri="{FF2B5EF4-FFF2-40B4-BE49-F238E27FC236}">
                    <a16:creationId xmlns:a16="http://schemas.microsoft.com/office/drawing/2014/main" id="{059BE6E2-F1DF-4B1B-95A9-B6A1EA3F11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5383401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5" name="Straight Connector 374">
                <a:extLst>
                  <a:ext uri="{FF2B5EF4-FFF2-40B4-BE49-F238E27FC236}">
                    <a16:creationId xmlns:a16="http://schemas.microsoft.com/office/drawing/2014/main" id="{CBAB66BD-5D0C-449C-B79C-1C2D3AB88A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5910260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6" name="Straight Connector 375">
                <a:extLst>
                  <a:ext uri="{FF2B5EF4-FFF2-40B4-BE49-F238E27FC236}">
                    <a16:creationId xmlns:a16="http://schemas.microsoft.com/office/drawing/2014/main" id="{97099E0E-312D-44B0-AA65-D5DB615D35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6437120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7" name="Straight Connector 376">
                <a:extLst>
                  <a:ext uri="{FF2B5EF4-FFF2-40B4-BE49-F238E27FC236}">
                    <a16:creationId xmlns:a16="http://schemas.microsoft.com/office/drawing/2014/main" id="{137612D7-5F0E-48ED-9076-8CA236B6ED7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18237" y="6963984"/>
                <a:ext cx="12070080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E3BF8D80-D0C2-45E7-90BA-2A0DAC97EBF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49109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9" name="Straight Connector 378">
                <a:extLst>
                  <a:ext uri="{FF2B5EF4-FFF2-40B4-BE49-F238E27FC236}">
                    <a16:creationId xmlns:a16="http://schemas.microsoft.com/office/drawing/2014/main" id="{F9418E93-4BC1-4B80-9DC4-8F46758CB05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00071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0" name="Straight Connector 379">
                <a:extLst>
                  <a:ext uri="{FF2B5EF4-FFF2-40B4-BE49-F238E27FC236}">
                    <a16:creationId xmlns:a16="http://schemas.microsoft.com/office/drawing/2014/main" id="{D2DD74F2-AC73-4711-8152-9FEEE86C111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45232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185433B5-0F8F-47DF-BDAC-E9786008057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90392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2" name="Straight Connector 381">
                <a:extLst>
                  <a:ext uri="{FF2B5EF4-FFF2-40B4-BE49-F238E27FC236}">
                    <a16:creationId xmlns:a16="http://schemas.microsoft.com/office/drawing/2014/main" id="{130BAAEE-1BB2-464D-868E-79C382DF99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35553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5E44A3DD-EE86-425D-8134-702AD20C875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807141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4" name="Straight Connector 383">
                <a:extLst>
                  <a:ext uri="{FF2B5EF4-FFF2-40B4-BE49-F238E27FC236}">
                    <a16:creationId xmlns:a16="http://schemas.microsoft.com/office/drawing/2014/main" id="{36BA30F5-2460-44DD-BA4C-02D0F74A2BD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25874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>
                <a:extLst>
                  <a:ext uri="{FF2B5EF4-FFF2-40B4-BE49-F238E27FC236}">
                    <a16:creationId xmlns:a16="http://schemas.microsoft.com/office/drawing/2014/main" id="{42205195-8C46-45A1-BF18-470240D961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710354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6" name="Straight Connector 385">
                <a:extLst>
                  <a:ext uri="{FF2B5EF4-FFF2-40B4-BE49-F238E27FC236}">
                    <a16:creationId xmlns:a16="http://schemas.microsoft.com/office/drawing/2014/main" id="{65DB5216-9B53-40D9-AF0E-FEA729F385A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161960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7" name="Straight Connector 386">
                <a:extLst>
                  <a:ext uri="{FF2B5EF4-FFF2-40B4-BE49-F238E27FC236}">
                    <a16:creationId xmlns:a16="http://schemas.microsoft.com/office/drawing/2014/main" id="{F6222FD9-629B-4434-BCFC-E5C57F95C0C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13567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8" name="Straight Connector 387">
                <a:extLst>
                  <a:ext uri="{FF2B5EF4-FFF2-40B4-BE49-F238E27FC236}">
                    <a16:creationId xmlns:a16="http://schemas.microsoft.com/office/drawing/2014/main" id="{FB827658-0D19-4A94-8EC0-44DFE9F17C1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065173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9" name="Straight Connector 388">
                <a:extLst>
                  <a:ext uri="{FF2B5EF4-FFF2-40B4-BE49-F238E27FC236}">
                    <a16:creationId xmlns:a16="http://schemas.microsoft.com/office/drawing/2014/main" id="{157C75E0-EA32-4CD7-8B17-39059131EF0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516780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0" name="Straight Connector 389">
                <a:extLst>
                  <a:ext uri="{FF2B5EF4-FFF2-40B4-BE49-F238E27FC236}">
                    <a16:creationId xmlns:a16="http://schemas.microsoft.com/office/drawing/2014/main" id="{8768A29D-6A57-48EC-8A77-D252E85D8D4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968386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1" name="Straight Connector 390">
                <a:extLst>
                  <a:ext uri="{FF2B5EF4-FFF2-40B4-BE49-F238E27FC236}">
                    <a16:creationId xmlns:a16="http://schemas.microsoft.com/office/drawing/2014/main" id="{7F82AD9E-F029-447A-9BE2-38F61A6303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19993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2" name="Straight Connector 391">
                <a:extLst>
                  <a:ext uri="{FF2B5EF4-FFF2-40B4-BE49-F238E27FC236}">
                    <a16:creationId xmlns:a16="http://schemas.microsoft.com/office/drawing/2014/main" id="{E7AF4BC8-744A-4BE4-9F3F-059F0133EEB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871599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6EE79D25-899E-4031-BD73-7E297DF58C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3206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4" name="Straight Connector 393">
                <a:extLst>
                  <a:ext uri="{FF2B5EF4-FFF2-40B4-BE49-F238E27FC236}">
                    <a16:creationId xmlns:a16="http://schemas.microsoft.com/office/drawing/2014/main" id="{E931A8A3-AD05-4A0A-8B48-9A126CA76FB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77481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5" name="Straight Connector 394">
                <a:extLst>
                  <a:ext uri="{FF2B5EF4-FFF2-40B4-BE49-F238E27FC236}">
                    <a16:creationId xmlns:a16="http://schemas.microsoft.com/office/drawing/2014/main" id="{88512164-726A-4D7A-8DB9-E7ECBCC2E7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26418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6" name="Straight Connector 395">
                <a:extLst>
                  <a:ext uri="{FF2B5EF4-FFF2-40B4-BE49-F238E27FC236}">
                    <a16:creationId xmlns:a16="http://schemas.microsoft.com/office/drawing/2014/main" id="{E8B92529-B489-4AC1-ADE3-49F8FF06F2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78025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7" name="Straight Connector 396">
                <a:extLst>
                  <a:ext uri="{FF2B5EF4-FFF2-40B4-BE49-F238E27FC236}">
                    <a16:creationId xmlns:a16="http://schemas.microsoft.com/office/drawing/2014/main" id="{BB127656-9DBF-42BA-A5DA-9FC2192F6E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9631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8" name="Straight Connector 397">
                <a:extLst>
                  <a:ext uri="{FF2B5EF4-FFF2-40B4-BE49-F238E27FC236}">
                    <a16:creationId xmlns:a16="http://schemas.microsoft.com/office/drawing/2014/main" id="{3E0FEA45-73EB-40AC-A527-B7D85A9E181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418762" y="647165"/>
                <a:ext cx="0" cy="685877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445" name="TextBox 444">
            <a:extLst>
              <a:ext uri="{FF2B5EF4-FFF2-40B4-BE49-F238E27FC236}">
                <a16:creationId xmlns:a16="http://schemas.microsoft.com/office/drawing/2014/main" id="{9C6BE26C-9974-45DC-A030-47AF95988856}"/>
              </a:ext>
            </a:extLst>
          </p:cNvPr>
          <p:cNvSpPr txBox="1"/>
          <p:nvPr/>
        </p:nvSpPr>
        <p:spPr>
          <a:xfrm>
            <a:off x="1134156" y="663123"/>
            <a:ext cx="265378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noProof="1">
                <a:latin typeface="iCiel Simply Sweet Script" pitchFamily="2" charset="0"/>
              </a:rPr>
              <a:t>Ý tưởng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FF965091-F14A-418B-B87D-E653F20E0001}"/>
              </a:ext>
            </a:extLst>
          </p:cNvPr>
          <p:cNvSpPr/>
          <p:nvPr/>
        </p:nvSpPr>
        <p:spPr>
          <a:xfrm>
            <a:off x="916289" y="2680929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E9A520AE-677F-498E-91FD-E82337E924B6}"/>
              </a:ext>
            </a:extLst>
          </p:cNvPr>
          <p:cNvSpPr/>
          <p:nvPr/>
        </p:nvSpPr>
        <p:spPr>
          <a:xfrm>
            <a:off x="1020574" y="2973793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60A91DA6-D185-4086-9BB5-2EAE27BD8055}"/>
              </a:ext>
            </a:extLst>
          </p:cNvPr>
          <p:cNvSpPr/>
          <p:nvPr/>
        </p:nvSpPr>
        <p:spPr>
          <a:xfrm>
            <a:off x="1307646" y="273061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C0FE19B7-1C01-4EE8-A32E-B4A06A7469B9}"/>
              </a:ext>
            </a:extLst>
          </p:cNvPr>
          <p:cNvSpPr/>
          <p:nvPr/>
        </p:nvSpPr>
        <p:spPr>
          <a:xfrm>
            <a:off x="719954" y="3044978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D6550213-C358-4EDF-9238-0A76A21B9180}"/>
              </a:ext>
            </a:extLst>
          </p:cNvPr>
          <p:cNvSpPr/>
          <p:nvPr/>
        </p:nvSpPr>
        <p:spPr>
          <a:xfrm>
            <a:off x="722064" y="3365964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269B55CC-1FEC-4CFB-90B3-9984E0D9912A}"/>
              </a:ext>
            </a:extLst>
          </p:cNvPr>
          <p:cNvSpPr/>
          <p:nvPr/>
        </p:nvSpPr>
        <p:spPr>
          <a:xfrm>
            <a:off x="1298282" y="3420019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3BEE8854-47EC-413A-8BC6-02FDD1DE6045}"/>
              </a:ext>
            </a:extLst>
          </p:cNvPr>
          <p:cNvSpPr/>
          <p:nvPr/>
        </p:nvSpPr>
        <p:spPr>
          <a:xfrm>
            <a:off x="1136556" y="3746601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CDB683C2-91BC-4902-8F7F-77F52DC199FA}"/>
              </a:ext>
            </a:extLst>
          </p:cNvPr>
          <p:cNvSpPr/>
          <p:nvPr/>
        </p:nvSpPr>
        <p:spPr>
          <a:xfrm>
            <a:off x="272502" y="294268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313A0E48-BE52-4677-BE92-D62878AF93BA}"/>
              </a:ext>
            </a:extLst>
          </p:cNvPr>
          <p:cNvSpPr/>
          <p:nvPr/>
        </p:nvSpPr>
        <p:spPr>
          <a:xfrm>
            <a:off x="1483822" y="3103851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BE2A46E4-F639-49E1-9AE1-A9DEC2D58621}"/>
              </a:ext>
            </a:extLst>
          </p:cNvPr>
          <p:cNvSpPr/>
          <p:nvPr/>
        </p:nvSpPr>
        <p:spPr>
          <a:xfrm>
            <a:off x="1720235" y="3423387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7522F946-FF6E-4C46-9BB9-0BB20D15358C}"/>
              </a:ext>
            </a:extLst>
          </p:cNvPr>
          <p:cNvSpPr/>
          <p:nvPr/>
        </p:nvSpPr>
        <p:spPr>
          <a:xfrm>
            <a:off x="558944" y="376262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58EA4001-C985-4EEF-8936-B0635F53F852}"/>
              </a:ext>
            </a:extLst>
          </p:cNvPr>
          <p:cNvSpPr/>
          <p:nvPr/>
        </p:nvSpPr>
        <p:spPr>
          <a:xfrm>
            <a:off x="1644790" y="3770889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1BBE45B1-F3E6-492B-960E-792A301E9AD5}"/>
              </a:ext>
            </a:extLst>
          </p:cNvPr>
          <p:cNvSpPr/>
          <p:nvPr/>
        </p:nvSpPr>
        <p:spPr>
          <a:xfrm>
            <a:off x="214848" y="3343108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844F07B-902C-4895-B2E0-4E5B869573CC}"/>
              </a:ext>
            </a:extLst>
          </p:cNvPr>
          <p:cNvGrpSpPr/>
          <p:nvPr/>
        </p:nvGrpSpPr>
        <p:grpSpPr>
          <a:xfrm>
            <a:off x="761644" y="2558285"/>
            <a:ext cx="6470486" cy="3668492"/>
            <a:chOff x="-602200" y="2692636"/>
            <a:chExt cx="6470486" cy="3668492"/>
          </a:xfrm>
        </p:grpSpPr>
        <p:sp>
          <p:nvSpPr>
            <p:cNvPr id="147" name="Rectangle: Rounded Corners 146">
              <a:extLst>
                <a:ext uri="{FF2B5EF4-FFF2-40B4-BE49-F238E27FC236}">
                  <a16:creationId xmlns:a16="http://schemas.microsoft.com/office/drawing/2014/main" id="{3502D9A2-7FFB-4728-8A73-CAA7DE52B156}"/>
                </a:ext>
              </a:extLst>
            </p:cNvPr>
            <p:cNvSpPr/>
            <p:nvPr/>
          </p:nvSpPr>
          <p:spPr>
            <a:xfrm rot="21575471">
              <a:off x="3302565" y="2792597"/>
              <a:ext cx="332693" cy="765969"/>
            </a:xfrm>
            <a:prstGeom prst="roundRect">
              <a:avLst/>
            </a:prstGeom>
            <a:solidFill>
              <a:srgbClr val="A24A1E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50" name="Rectangle: Folded Corner 149">
              <a:extLst>
                <a:ext uri="{FF2B5EF4-FFF2-40B4-BE49-F238E27FC236}">
                  <a16:creationId xmlns:a16="http://schemas.microsoft.com/office/drawing/2014/main" id="{2B3E2354-6FE7-4631-A6AB-F0C0F286EA48}"/>
                </a:ext>
              </a:extLst>
            </p:cNvPr>
            <p:cNvSpPr/>
            <p:nvPr/>
          </p:nvSpPr>
          <p:spPr>
            <a:xfrm rot="21021808">
              <a:off x="-602200" y="3168989"/>
              <a:ext cx="6150040" cy="3192139"/>
            </a:xfrm>
            <a:prstGeom prst="foldedCorner">
              <a:avLst>
                <a:gd name="adj" fmla="val 26226"/>
              </a:avLst>
            </a:prstGeom>
            <a:solidFill>
              <a:srgbClr val="8B9A72"/>
            </a:solidFill>
            <a:ln w="2857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3609D00C-C21C-40D7-9855-36A33E20A4A0}"/>
                </a:ext>
              </a:extLst>
            </p:cNvPr>
            <p:cNvSpPr txBox="1"/>
            <p:nvPr/>
          </p:nvSpPr>
          <p:spPr>
            <a:xfrm rot="21021808">
              <a:off x="-562500" y="3101862"/>
              <a:ext cx="6430786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Xây dựng các đối tượng</a:t>
              </a:r>
              <a:r>
                <a:rPr lang="en-US" sz="4000" noProof="1">
                  <a:solidFill>
                    <a:schemeClr val="bg1"/>
                  </a:solidFill>
                  <a:latin typeface="iCiel Simply Sweet Script" pitchFamily="2" charset="0"/>
                </a:rPr>
                <a:t>:</a:t>
              </a:r>
              <a:endParaRPr lang="vi-VN" sz="4000" noProof="1">
                <a:solidFill>
                  <a:schemeClr val="bg1"/>
                </a:solidFill>
                <a:latin typeface="iCiel Simply Sweet Script" pitchFamily="2" charset="0"/>
              </a:endParaRPr>
            </a:p>
            <a:p>
              <a:pPr indent="285750"/>
              <a:r>
                <a:rPr lang="en-US" sz="4000" noProof="1">
                  <a:solidFill>
                    <a:schemeClr val="bg1"/>
                  </a:solidFill>
                  <a:latin typeface="iCiel Simply Sweet Script" pitchFamily="2" charset="0"/>
                </a:rPr>
                <a:t>-</a:t>
              </a:r>
              <a:r>
                <a:rPr lang="vi-VN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1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 lớp </a:t>
              </a:r>
              <a:r>
                <a:rPr lang="en-US" sz="4000" noProof="1">
                  <a:solidFill>
                    <a:schemeClr val="bg1"/>
                  </a:solidFill>
                  <a:latin typeface="iCiel Simply Sweet Script" pitchFamily="2" charset="0"/>
                </a:rPr>
                <a:t>thao tác với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 </a:t>
              </a:r>
              <a:r>
                <a:rPr lang="vi-VN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tọa độ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.</a:t>
              </a:r>
            </a:p>
            <a:p>
              <a:pPr indent="285750"/>
              <a:r>
                <a:rPr lang="en-US" sz="4000" noProof="1">
                  <a:solidFill>
                    <a:schemeClr val="bg1"/>
                  </a:solidFill>
                  <a:latin typeface="iCiel Simply Sweet Script" pitchFamily="2" charset="0"/>
                </a:rPr>
                <a:t>-</a:t>
              </a:r>
              <a:r>
                <a:rPr lang="vi-VN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1 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lớp </a:t>
              </a:r>
              <a:r>
                <a:rPr lang="vi-VN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cơ sở 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lưu </a:t>
              </a:r>
              <a:r>
                <a:rPr lang="vi-VN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ch</a:t>
              </a:r>
              <a:r>
                <a:rPr lang="en-US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ỉ</a:t>
              </a:r>
              <a:r>
                <a:rPr lang="vi-VN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 số 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và </a:t>
              </a:r>
              <a:r>
                <a:rPr lang="vi-VN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tọa độ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.</a:t>
              </a:r>
            </a:p>
            <a:p>
              <a:pPr indent="285750"/>
              <a:r>
                <a:rPr lang="en-US" sz="4000" noProof="1">
                  <a:solidFill>
                    <a:schemeClr val="bg1"/>
                  </a:solidFill>
                  <a:latin typeface="iCiel Simply Sweet Script" pitchFamily="2" charset="0"/>
                </a:rPr>
                <a:t>-</a:t>
              </a:r>
              <a:r>
                <a:rPr lang="vi-VN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7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 lớp </a:t>
              </a:r>
              <a:r>
                <a:rPr lang="vi-VN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dẫn xuất 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từ lớp cơ sở </a:t>
              </a:r>
              <a:r>
                <a:rPr lang="en-US" sz="4000" noProof="1">
                  <a:solidFill>
                    <a:schemeClr val="bg1"/>
                  </a:solidFill>
                  <a:latin typeface="iCiel Simply Sweet Script" pitchFamily="2" charset="0"/>
                </a:rPr>
                <a:t>{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7 loại quân</a:t>
              </a:r>
              <a:r>
                <a:rPr lang="en-US" sz="4000" noProof="1">
                  <a:solidFill>
                    <a:schemeClr val="bg1"/>
                  </a:solidFill>
                  <a:latin typeface="iCiel Simply Sweet Script" pitchFamily="2" charset="0"/>
                </a:rPr>
                <a:t>}</a:t>
              </a:r>
              <a:endParaRPr lang="vi-VN" sz="4000" noProof="1">
                <a:solidFill>
                  <a:schemeClr val="bg1"/>
                </a:solidFill>
                <a:latin typeface="iCiel Simply Sweet Script" pitchFamily="2" charset="0"/>
              </a:endParaRPr>
            </a:p>
            <a:p>
              <a:pPr indent="285750"/>
              <a:r>
                <a:rPr lang="en-US" sz="4000" noProof="1">
                  <a:solidFill>
                    <a:schemeClr val="bg1"/>
                  </a:solidFill>
                  <a:latin typeface="iCiel Simply Sweet Script" pitchFamily="2" charset="0"/>
                </a:rPr>
                <a:t>-</a:t>
              </a:r>
              <a:r>
                <a:rPr lang="vi-VN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1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 lớp </a:t>
              </a:r>
              <a:r>
                <a:rPr lang="vi-VN" sz="40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Ciel Simply Sweet Script" pitchFamily="2" charset="0"/>
                </a:rPr>
                <a:t>quản lý trò chơi</a:t>
              </a:r>
              <a:r>
                <a:rPr lang="vi-VN" sz="4000" noProof="1">
                  <a:solidFill>
                    <a:schemeClr val="bg1"/>
                  </a:solidFill>
                  <a:latin typeface="iCiel Simply Sweet Script" pitchFamily="2" charset="0"/>
                </a:rPr>
                <a:t>.</a:t>
              </a:r>
              <a:endParaRPr lang="en-US" sz="4000" noProof="1">
                <a:solidFill>
                  <a:schemeClr val="bg1"/>
                </a:solidFill>
                <a:latin typeface="iCiel Simply Sweet Script" pitchFamily="2" charset="0"/>
              </a:endParaRPr>
            </a:p>
          </p:txBody>
        </p:sp>
        <p:sp>
          <p:nvSpPr>
            <p:cNvPr id="149" name="Rectangle: Rounded Corners 148">
              <a:extLst>
                <a:ext uri="{FF2B5EF4-FFF2-40B4-BE49-F238E27FC236}">
                  <a16:creationId xmlns:a16="http://schemas.microsoft.com/office/drawing/2014/main" id="{24DF4F75-202B-48F4-A3C4-6DF5173FF87D}"/>
                </a:ext>
              </a:extLst>
            </p:cNvPr>
            <p:cNvSpPr/>
            <p:nvPr/>
          </p:nvSpPr>
          <p:spPr>
            <a:xfrm rot="20922030">
              <a:off x="3151427" y="2692636"/>
              <a:ext cx="332693" cy="867852"/>
            </a:xfrm>
            <a:prstGeom prst="roundRect">
              <a:avLst>
                <a:gd name="adj" fmla="val 20188"/>
              </a:avLst>
            </a:prstGeom>
            <a:solidFill>
              <a:srgbClr val="B6514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709181B-48CD-4C58-B5FC-905DF427565E}"/>
              </a:ext>
            </a:extLst>
          </p:cNvPr>
          <p:cNvGrpSpPr/>
          <p:nvPr/>
        </p:nvGrpSpPr>
        <p:grpSpPr>
          <a:xfrm>
            <a:off x="6012323" y="349483"/>
            <a:ext cx="5171071" cy="3627092"/>
            <a:chOff x="5989762" y="248282"/>
            <a:chExt cx="5171071" cy="3627092"/>
          </a:xfrm>
        </p:grpSpPr>
        <p:sp>
          <p:nvSpPr>
            <p:cNvPr id="140" name="Rectangle: Rounded Corners 139">
              <a:extLst>
                <a:ext uri="{FF2B5EF4-FFF2-40B4-BE49-F238E27FC236}">
                  <a16:creationId xmlns:a16="http://schemas.microsoft.com/office/drawing/2014/main" id="{24F5C13C-D40E-4668-8745-0F7E0CEECBE5}"/>
                </a:ext>
              </a:extLst>
            </p:cNvPr>
            <p:cNvSpPr/>
            <p:nvPr/>
          </p:nvSpPr>
          <p:spPr>
            <a:xfrm rot="21575471">
              <a:off x="7768843" y="348243"/>
              <a:ext cx="332693" cy="765969"/>
            </a:xfrm>
            <a:prstGeom prst="roundRect">
              <a:avLst/>
            </a:prstGeom>
            <a:solidFill>
              <a:srgbClr val="FCCBAD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CB52C61-A573-454B-AA2C-54FAD12B28B8}"/>
                </a:ext>
              </a:extLst>
            </p:cNvPr>
            <p:cNvGrpSpPr/>
            <p:nvPr/>
          </p:nvGrpSpPr>
          <p:grpSpPr>
            <a:xfrm rot="1510205">
              <a:off x="5989762" y="912342"/>
              <a:ext cx="5171071" cy="2963032"/>
              <a:chOff x="6248630" y="670694"/>
              <a:chExt cx="5171071" cy="2963032"/>
            </a:xfrm>
          </p:grpSpPr>
          <p:sp>
            <p:nvSpPr>
              <p:cNvPr id="143" name="Rectangle: Folded Corner 142">
                <a:extLst>
                  <a:ext uri="{FF2B5EF4-FFF2-40B4-BE49-F238E27FC236}">
                    <a16:creationId xmlns:a16="http://schemas.microsoft.com/office/drawing/2014/main" id="{E79FF6DA-2B97-48BE-BC7B-9564705AEBD3}"/>
                  </a:ext>
                </a:extLst>
              </p:cNvPr>
              <p:cNvSpPr/>
              <p:nvPr/>
            </p:nvSpPr>
            <p:spPr>
              <a:xfrm rot="20915482" flipH="1">
                <a:off x="6248630" y="670694"/>
                <a:ext cx="5171071" cy="2963032"/>
              </a:xfrm>
              <a:prstGeom prst="foldedCorner">
                <a:avLst>
                  <a:gd name="adj" fmla="val 23869"/>
                </a:avLst>
              </a:prstGeom>
              <a:solidFill>
                <a:srgbClr val="E7AC6B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0796E6EF-F071-4B1F-A822-3E6D5D9B9BE8}"/>
                  </a:ext>
                </a:extLst>
              </p:cNvPr>
              <p:cNvSpPr txBox="1"/>
              <p:nvPr/>
            </p:nvSpPr>
            <p:spPr>
              <a:xfrm rot="21003825">
                <a:off x="6485619" y="869726"/>
                <a:ext cx="4855224" cy="25545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vi-VN" sz="4000" noProof="1">
                    <a:solidFill>
                      <a:schemeClr val="bg1"/>
                    </a:solidFill>
                    <a:latin typeface="iCiel Simply Sweet Script" pitchFamily="2" charset="0"/>
                  </a:rPr>
                  <a:t>Phương pháp lập trình:</a:t>
                </a:r>
              </a:p>
              <a:p>
                <a:pPr algn="r"/>
                <a:r>
                  <a:rPr lang="vi-VN" sz="4000" noProof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iCiel Simply Sweet Script" pitchFamily="2" charset="0"/>
                  </a:rPr>
                  <a:t>hướng đối tượng</a:t>
                </a:r>
                <a:r>
                  <a:rPr lang="vi-VN" sz="4000" noProof="1">
                    <a:solidFill>
                      <a:schemeClr val="bg1"/>
                    </a:solidFill>
                    <a:latin typeface="iCiel Simply Sweet Script" pitchFamily="2" charset="0"/>
                  </a:rPr>
                  <a:t>, áp dụng </a:t>
                </a:r>
                <a:r>
                  <a:rPr lang="vi-VN" sz="4000" noProof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iCiel Simply Sweet Script" pitchFamily="2" charset="0"/>
                  </a:rPr>
                  <a:t>kế thừa</a:t>
                </a:r>
                <a:r>
                  <a:rPr lang="vi-VN" sz="4000" noProof="1">
                    <a:solidFill>
                      <a:schemeClr val="bg1"/>
                    </a:solidFill>
                    <a:latin typeface="iCiel Simply Sweet Script" pitchFamily="2" charset="0"/>
                  </a:rPr>
                  <a:t>, </a:t>
                </a:r>
                <a:r>
                  <a:rPr lang="vi-VN" sz="4000" noProof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iCiel Simply Sweet Script" pitchFamily="2" charset="0"/>
                  </a:rPr>
                  <a:t>đa hình</a:t>
                </a:r>
                <a:r>
                  <a:rPr lang="en-US" sz="4000" noProof="1">
                    <a:solidFill>
                      <a:schemeClr val="bg1"/>
                    </a:solidFill>
                    <a:latin typeface="iCiel Simply Sweet Script" pitchFamily="2" charset="0"/>
                  </a:rPr>
                  <a:t>, </a:t>
                </a:r>
                <a:r>
                  <a:rPr lang="vi-VN" sz="4000" noProof="1">
                    <a:solidFill>
                      <a:schemeClr val="bg1"/>
                    </a:solidFill>
                    <a:latin typeface="iCiel Simply Sweet Script" pitchFamily="2" charset="0"/>
                  </a:rPr>
                  <a:t>kiến thức liên quan đến </a:t>
                </a:r>
                <a:r>
                  <a:rPr lang="en-US" sz="4000" noProof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iCiel Simply Sweet Script" pitchFamily="2" charset="0"/>
                  </a:rPr>
                  <a:t>OOP</a:t>
                </a:r>
                <a:r>
                  <a:rPr lang="en-US" sz="4000" noProof="1">
                    <a:solidFill>
                      <a:schemeClr val="bg1"/>
                    </a:solidFill>
                    <a:latin typeface="iCiel Simply Sweet Script" pitchFamily="2" charset="0"/>
                  </a:rPr>
                  <a:t> </a:t>
                </a:r>
                <a:r>
                  <a:rPr lang="vi-VN" sz="4000" noProof="1">
                    <a:solidFill>
                      <a:schemeClr val="bg1"/>
                    </a:solidFill>
                    <a:latin typeface="iCiel Simply Sweet Script" pitchFamily="2" charset="0"/>
                  </a:rPr>
                  <a:t>và </a:t>
                </a:r>
                <a:r>
                  <a:rPr lang="vi-VN" sz="4000" noProof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iCiel Simply Sweet Script" pitchFamily="2" charset="0"/>
                  </a:rPr>
                  <a:t>nhập môn lập trình</a:t>
                </a:r>
                <a:r>
                  <a:rPr lang="vi-VN" sz="4000" noProof="1">
                    <a:solidFill>
                      <a:schemeClr val="bg1"/>
                    </a:solidFill>
                    <a:latin typeface="iCiel Simply Sweet Script" pitchFamily="2" charset="0"/>
                  </a:rPr>
                  <a:t>.</a:t>
                </a:r>
              </a:p>
            </p:txBody>
          </p:sp>
        </p:grpSp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2D1D66B2-43E3-447D-87CC-A1DAD7664A38}"/>
                </a:ext>
              </a:extLst>
            </p:cNvPr>
            <p:cNvSpPr/>
            <p:nvPr/>
          </p:nvSpPr>
          <p:spPr>
            <a:xfrm rot="20922030">
              <a:off x="7617705" y="248282"/>
              <a:ext cx="332693" cy="867852"/>
            </a:xfrm>
            <a:prstGeom prst="roundRect">
              <a:avLst>
                <a:gd name="adj" fmla="val 20188"/>
              </a:avLst>
            </a:prstGeom>
            <a:solidFill>
              <a:schemeClr val="accent6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48040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1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18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1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1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2" dur="1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18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2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4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7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6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6" dur="1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8" dur="9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0" dur="1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7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8" dur="2000" fill="hold"/>
                                        <p:tgtEl>
                                          <p:spTgt spid="15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9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2.29167E-6 2.59259E-6 L -2.29167E-6 -0.06343 " pathEditMode="relative" rAng="0" ptsTypes="AA">
                                      <p:cBhvr>
                                        <p:cTn id="100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71"/>
                                    </p:animMotion>
                                    <p:animRot by="1500000">
                                      <p:cBhvr>
                                        <p:cTn id="10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2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3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4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2" dur="12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4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6" dur="17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6" dur="16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12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8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2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1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4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2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2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4" dur="14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6" dur="12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153" grpId="0" animBg="1"/>
      <p:bldP spid="445" grpId="0" build="allAtOnce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2" descr="Jessica Tuttle fall orange autumn leaf Sticker">
            <a:extLst>
              <a:ext uri="{FF2B5EF4-FFF2-40B4-BE49-F238E27FC236}">
                <a16:creationId xmlns:a16="http://schemas.microsoft.com/office/drawing/2014/main" id="{EC7F7D81-4470-4059-9F28-C5531CAF578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90938">
            <a:off x="9572408" y="-432423"/>
            <a:ext cx="1842090" cy="245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4" descr="Star Sticker">
            <a:extLst>
              <a:ext uri="{FF2B5EF4-FFF2-40B4-BE49-F238E27FC236}">
                <a16:creationId xmlns:a16="http://schemas.microsoft.com/office/drawing/2014/main" id="{18821514-3CCE-4234-A170-5E73491A171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91" y="4515932"/>
            <a:ext cx="1438938" cy="126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AB34F2CA-5997-4830-B387-328FAD1A2D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33" name="Picture 32" descr="Chart, bar chart&#10;&#10;Description automatically generated">
            <a:extLst>
              <a:ext uri="{FF2B5EF4-FFF2-40B4-BE49-F238E27FC236}">
                <a16:creationId xmlns:a16="http://schemas.microsoft.com/office/drawing/2014/main" id="{9E0C0B8E-A67A-4FB7-A284-8F96E0EDD2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43" name="Oval 42">
            <a:extLst>
              <a:ext uri="{FF2B5EF4-FFF2-40B4-BE49-F238E27FC236}">
                <a16:creationId xmlns:a16="http://schemas.microsoft.com/office/drawing/2014/main" id="{AE758092-BE0D-470D-8448-D88F10A97A0B}"/>
              </a:ext>
            </a:extLst>
          </p:cNvPr>
          <p:cNvSpPr/>
          <p:nvPr/>
        </p:nvSpPr>
        <p:spPr>
          <a:xfrm>
            <a:off x="1510954" y="490877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0558956-8FD7-4D3A-9B31-A528EA28C2B0}"/>
              </a:ext>
            </a:extLst>
          </p:cNvPr>
          <p:cNvSpPr/>
          <p:nvPr/>
        </p:nvSpPr>
        <p:spPr>
          <a:xfrm>
            <a:off x="1615239" y="520163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30D1D99-5B9C-47EA-8D4F-F5637613CB68}"/>
              </a:ext>
            </a:extLst>
          </p:cNvPr>
          <p:cNvSpPr/>
          <p:nvPr/>
        </p:nvSpPr>
        <p:spPr>
          <a:xfrm>
            <a:off x="1902311" y="495846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A13EE9B-61D5-4749-9BB5-B0E05328BFCC}"/>
              </a:ext>
            </a:extLst>
          </p:cNvPr>
          <p:cNvSpPr/>
          <p:nvPr/>
        </p:nvSpPr>
        <p:spPr>
          <a:xfrm>
            <a:off x="1314619" y="527282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18A4422-0DDA-402B-90A5-59537017E735}"/>
              </a:ext>
            </a:extLst>
          </p:cNvPr>
          <p:cNvSpPr/>
          <p:nvPr/>
        </p:nvSpPr>
        <p:spPr>
          <a:xfrm>
            <a:off x="1316729" y="5593810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08B1E73-288E-429D-ADBF-0801C83B4BBD}"/>
              </a:ext>
            </a:extLst>
          </p:cNvPr>
          <p:cNvSpPr/>
          <p:nvPr/>
        </p:nvSpPr>
        <p:spPr>
          <a:xfrm>
            <a:off x="1892947" y="564786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486213A-2781-40E2-91A5-77713560BB45}"/>
              </a:ext>
            </a:extLst>
          </p:cNvPr>
          <p:cNvSpPr/>
          <p:nvPr/>
        </p:nvSpPr>
        <p:spPr>
          <a:xfrm>
            <a:off x="1731221" y="5974447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C2B1BC7-5FCF-4E6C-8AB2-FAE57444033F}"/>
              </a:ext>
            </a:extLst>
          </p:cNvPr>
          <p:cNvSpPr/>
          <p:nvPr/>
        </p:nvSpPr>
        <p:spPr>
          <a:xfrm>
            <a:off x="867167" y="517053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9896F48-AA2D-44AA-839C-8E94E87D3AA5}"/>
              </a:ext>
            </a:extLst>
          </p:cNvPr>
          <p:cNvSpPr/>
          <p:nvPr/>
        </p:nvSpPr>
        <p:spPr>
          <a:xfrm>
            <a:off x="2078487" y="5331697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86F57B1-3165-405D-8DCE-60AE7091521D}"/>
              </a:ext>
            </a:extLst>
          </p:cNvPr>
          <p:cNvSpPr/>
          <p:nvPr/>
        </p:nvSpPr>
        <p:spPr>
          <a:xfrm>
            <a:off x="2314900" y="565123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4FB850-E129-47C6-AEEA-905BD78CC4CC}"/>
              </a:ext>
            </a:extLst>
          </p:cNvPr>
          <p:cNvSpPr/>
          <p:nvPr/>
        </p:nvSpPr>
        <p:spPr>
          <a:xfrm>
            <a:off x="1153609" y="599047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6B29BBD-83D1-44AE-98DF-2C80C4DDBDE5}"/>
              </a:ext>
            </a:extLst>
          </p:cNvPr>
          <p:cNvSpPr/>
          <p:nvPr/>
        </p:nvSpPr>
        <p:spPr>
          <a:xfrm>
            <a:off x="2239455" y="599873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21DCB753-C839-4013-B43F-C0A14C61FAB5}"/>
              </a:ext>
            </a:extLst>
          </p:cNvPr>
          <p:cNvSpPr/>
          <p:nvPr/>
        </p:nvSpPr>
        <p:spPr>
          <a:xfrm>
            <a:off x="750366" y="5716854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8BD561-659C-4A3E-BCAA-07BC3AF15292}"/>
              </a:ext>
            </a:extLst>
          </p:cNvPr>
          <p:cNvSpPr/>
          <p:nvPr/>
        </p:nvSpPr>
        <p:spPr>
          <a:xfrm>
            <a:off x="2860707" y="4603568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DCBD722A-5FEC-465F-A8D9-A51B7198FA40}"/>
              </a:ext>
            </a:extLst>
          </p:cNvPr>
          <p:cNvSpPr/>
          <p:nvPr/>
        </p:nvSpPr>
        <p:spPr>
          <a:xfrm>
            <a:off x="3097120" y="4923104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075DB7F-644F-44D6-B089-43C47034A7C6}"/>
              </a:ext>
            </a:extLst>
          </p:cNvPr>
          <p:cNvSpPr/>
          <p:nvPr/>
        </p:nvSpPr>
        <p:spPr>
          <a:xfrm>
            <a:off x="3021675" y="527060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DADB4A3-3073-46C2-AA0E-2B93CAB3A4B2}"/>
              </a:ext>
            </a:extLst>
          </p:cNvPr>
          <p:cNvSpPr/>
          <p:nvPr/>
        </p:nvSpPr>
        <p:spPr>
          <a:xfrm>
            <a:off x="3451274" y="460289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74AC8A4-1012-4A25-9A71-A797B35C1DA7}"/>
              </a:ext>
            </a:extLst>
          </p:cNvPr>
          <p:cNvSpPr/>
          <p:nvPr/>
        </p:nvSpPr>
        <p:spPr>
          <a:xfrm>
            <a:off x="2328267" y="498005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8641F727-8C52-41D4-8473-370F03963FC7}"/>
              </a:ext>
            </a:extLst>
          </p:cNvPr>
          <p:cNvSpPr/>
          <p:nvPr/>
        </p:nvSpPr>
        <p:spPr>
          <a:xfrm>
            <a:off x="2513524" y="471392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B83AC6E-A140-488A-9053-B83F91D30E96}"/>
              </a:ext>
            </a:extLst>
          </p:cNvPr>
          <p:cNvSpPr/>
          <p:nvPr/>
        </p:nvSpPr>
        <p:spPr>
          <a:xfrm>
            <a:off x="2194352" y="4677065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9027021-25EB-433C-AE4D-B5D94E7B3C1A}"/>
              </a:ext>
            </a:extLst>
          </p:cNvPr>
          <p:cNvSpPr/>
          <p:nvPr/>
        </p:nvSpPr>
        <p:spPr>
          <a:xfrm>
            <a:off x="3423965" y="4996314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60DBA72-CD16-4FA9-8E0F-5F4E73D0B170}"/>
              </a:ext>
            </a:extLst>
          </p:cNvPr>
          <p:cNvSpPr/>
          <p:nvPr/>
        </p:nvSpPr>
        <p:spPr>
          <a:xfrm>
            <a:off x="2772680" y="505210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543C3114-A923-47E9-8CAD-737FA5FCC288}"/>
              </a:ext>
            </a:extLst>
          </p:cNvPr>
          <p:cNvSpPr/>
          <p:nvPr/>
        </p:nvSpPr>
        <p:spPr>
          <a:xfrm>
            <a:off x="2610954" y="5378688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3" name="Rectangle 217">
            <a:extLst>
              <a:ext uri="{FF2B5EF4-FFF2-40B4-BE49-F238E27FC236}">
                <a16:creationId xmlns:a16="http://schemas.microsoft.com/office/drawing/2014/main" id="{61CD10C6-27C4-4AC3-B352-ED1F302D2F81}"/>
              </a:ext>
            </a:extLst>
          </p:cNvPr>
          <p:cNvSpPr/>
          <p:nvPr/>
        </p:nvSpPr>
        <p:spPr>
          <a:xfrm flipV="1">
            <a:off x="-5082" y="3578300"/>
            <a:ext cx="7620788" cy="3316537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364" name="Group 363">
            <a:extLst>
              <a:ext uri="{FF2B5EF4-FFF2-40B4-BE49-F238E27FC236}">
                <a16:creationId xmlns:a16="http://schemas.microsoft.com/office/drawing/2014/main" id="{F43F1A3A-96EA-466C-84D3-6131C8F97C17}"/>
              </a:ext>
            </a:extLst>
          </p:cNvPr>
          <p:cNvGrpSpPr/>
          <p:nvPr/>
        </p:nvGrpSpPr>
        <p:grpSpPr>
          <a:xfrm flipH="1" flipV="1">
            <a:off x="-590883" y="-437601"/>
            <a:ext cx="12070080" cy="6858780"/>
            <a:chOff x="-918237" y="647164"/>
            <a:chExt cx="12070080" cy="6858780"/>
          </a:xfrm>
        </p:grpSpPr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11A51190-9F12-44A3-A9E1-A00563F72DBE}"/>
                </a:ext>
              </a:extLst>
            </p:cNvPr>
            <p:cNvSpPr/>
            <p:nvPr/>
          </p:nvSpPr>
          <p:spPr>
            <a:xfrm flipH="1">
              <a:off x="-918237" y="647164"/>
              <a:ext cx="12022328" cy="6858780"/>
            </a:xfrm>
            <a:custGeom>
              <a:avLst/>
              <a:gdLst>
                <a:gd name="connsiteX0" fmla="*/ 11497083 w 12022328"/>
                <a:gd name="connsiteY0" fmla="*/ 0 h 6858780"/>
                <a:gd name="connsiteX1" fmla="*/ 4036 w 12022328"/>
                <a:gd name="connsiteY1" fmla="*/ 0 h 6858780"/>
                <a:gd name="connsiteX2" fmla="*/ 0 w 12022328"/>
                <a:gd name="connsiteY2" fmla="*/ 407 h 6858780"/>
                <a:gd name="connsiteX3" fmla="*/ 0 w 12022328"/>
                <a:gd name="connsiteY3" fmla="*/ 6858373 h 6858780"/>
                <a:gd name="connsiteX4" fmla="*/ 4036 w 12022328"/>
                <a:gd name="connsiteY4" fmla="*/ 6858780 h 6858780"/>
                <a:gd name="connsiteX5" fmla="*/ 11497083 w 12022328"/>
                <a:gd name="connsiteY5" fmla="*/ 6858780 h 6858780"/>
                <a:gd name="connsiteX6" fmla="*/ 12022328 w 12022328"/>
                <a:gd name="connsiteY6" fmla="*/ 6333535 h 6858780"/>
                <a:gd name="connsiteX7" fmla="*/ 12022328 w 12022328"/>
                <a:gd name="connsiteY7" fmla="*/ 525245 h 6858780"/>
                <a:gd name="connsiteX8" fmla="*/ 11497083 w 12022328"/>
                <a:gd name="connsiteY8" fmla="*/ 0 h 685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22328" h="6858780">
                  <a:moveTo>
                    <a:pt x="11497083" y="0"/>
                  </a:moveTo>
                  <a:lnTo>
                    <a:pt x="4036" y="0"/>
                  </a:lnTo>
                  <a:lnTo>
                    <a:pt x="0" y="407"/>
                  </a:lnTo>
                  <a:lnTo>
                    <a:pt x="0" y="6858373"/>
                  </a:lnTo>
                  <a:lnTo>
                    <a:pt x="4036" y="6858780"/>
                  </a:lnTo>
                  <a:lnTo>
                    <a:pt x="11497083" y="6858780"/>
                  </a:lnTo>
                  <a:cubicBezTo>
                    <a:pt x="11787168" y="6858780"/>
                    <a:pt x="12022328" y="6623620"/>
                    <a:pt x="12022328" y="6333535"/>
                  </a:cubicBezTo>
                  <a:lnTo>
                    <a:pt x="12022328" y="525245"/>
                  </a:lnTo>
                  <a:cubicBezTo>
                    <a:pt x="12022328" y="235160"/>
                    <a:pt x="11787168" y="0"/>
                    <a:pt x="11497083" y="0"/>
                  </a:cubicBezTo>
                  <a:close/>
                </a:path>
              </a:pathLst>
            </a:cu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id-ID"/>
            </a:p>
          </p:txBody>
        </p: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5D7FB6B8-00C0-46EE-A1D8-B3A6E4A2E9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6" y="1168524"/>
              <a:ext cx="12022327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742C5CFC-643E-405D-8C5D-2F5374198B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6" y="1695384"/>
              <a:ext cx="12022327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53FE53FF-A988-464D-82BA-38DBA34A08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7" y="2222243"/>
              <a:ext cx="1207008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B9082A55-4FC6-4610-94AB-50916D6B9D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7" y="2749103"/>
              <a:ext cx="1207008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F6AFA0EB-DF7A-4613-80BB-F498F224C1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7" y="3275962"/>
              <a:ext cx="1207008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24601ECC-C01A-4C5E-B658-BE07DBCB52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7" y="3802822"/>
              <a:ext cx="1207008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27D1C973-EE97-4D3B-9841-74F59E66BF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7" y="4329682"/>
              <a:ext cx="1207008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A0FB2AD0-CA87-4A6A-9539-32209CD92E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7" y="4856541"/>
              <a:ext cx="1207008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059BE6E2-F1DF-4B1B-95A9-B6A1EA3F11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7" y="5383401"/>
              <a:ext cx="1207008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CBAB66BD-5D0C-449C-B79C-1C2D3AB88A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7" y="5910260"/>
              <a:ext cx="1207008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97099E0E-312D-44B0-AA65-D5DB615D35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7" y="6437120"/>
              <a:ext cx="1207008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137612D7-5F0E-48ED-9076-8CA236B6ED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18237" y="6963984"/>
              <a:ext cx="1207008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E3BF8D80-D0C2-45E7-90BA-2A0DAC97EBF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49109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F9418E93-4BC1-4B80-9DC4-8F46758CB0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00715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D2DD74F2-AC73-4711-8152-9FEEE86C111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452322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185433B5-0F8F-47DF-BDAC-E978600805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03928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130BAAEE-1BB2-464D-868E-79C382DF999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55535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5E44A3DD-EE86-425D-8134-702AD20C875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07141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36BA30F5-2460-44DD-BA4C-02D0F74A2BD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58748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42205195-8C46-45A1-BF18-470240D961D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10354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65DB5216-9B53-40D9-AF0E-FEA729F385A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61960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F6222FD9-629B-4434-BCFC-E5C57F95C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13567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FB827658-0D19-4A94-8EC0-44DFE9F17C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65173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157C75E0-EA32-4CD7-8B17-39059131EF0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16780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768A29D-6A57-48EC-8A77-D252E85D8D4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68386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7F82AD9E-F029-447A-9BE2-38F61A63036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19993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E7AF4BC8-744A-4BE4-9F3F-059F0133EEB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71599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6EE79D25-899E-4031-BD73-7E297DF58CD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23206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E931A8A3-AD05-4A0A-8B48-9A126CA76F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812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88512164-726A-4D7A-8DB9-E7ECBCC2E76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26418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E8B92529-B489-4AC1-ADE3-49F8FF06F2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8025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BB127656-9DBF-42BA-A5DA-9FC2192F6E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9631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3E0FEA45-73EB-40AC-A527-B7D85A9E181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-418762" y="647165"/>
              <a:ext cx="0" cy="685877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6" name="Oval 105">
            <a:extLst>
              <a:ext uri="{FF2B5EF4-FFF2-40B4-BE49-F238E27FC236}">
                <a16:creationId xmlns:a16="http://schemas.microsoft.com/office/drawing/2014/main" id="{E280AD0C-BBF3-4E58-8F8E-0FD07890A1D9}"/>
              </a:ext>
            </a:extLst>
          </p:cNvPr>
          <p:cNvSpPr/>
          <p:nvPr/>
        </p:nvSpPr>
        <p:spPr>
          <a:xfrm>
            <a:off x="10859696" y="32629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D29881AA-61F3-4E6E-B4AA-33A6C54BB296}"/>
              </a:ext>
            </a:extLst>
          </p:cNvPr>
          <p:cNvSpPr/>
          <p:nvPr/>
        </p:nvSpPr>
        <p:spPr>
          <a:xfrm>
            <a:off x="10963981" y="61915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DF461E00-34A9-4D66-8C21-B1E7ECF2E6BC}"/>
              </a:ext>
            </a:extLst>
          </p:cNvPr>
          <p:cNvSpPr/>
          <p:nvPr/>
        </p:nvSpPr>
        <p:spPr>
          <a:xfrm>
            <a:off x="11251053" y="37598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27ACF8D8-C860-4A8E-866A-1DA4D1E60424}"/>
              </a:ext>
            </a:extLst>
          </p:cNvPr>
          <p:cNvSpPr/>
          <p:nvPr/>
        </p:nvSpPr>
        <p:spPr>
          <a:xfrm>
            <a:off x="10663361" y="69034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1D0E13F3-36E5-41B5-ABE2-C246AF24C908}"/>
              </a:ext>
            </a:extLst>
          </p:cNvPr>
          <p:cNvSpPr/>
          <p:nvPr/>
        </p:nvSpPr>
        <p:spPr>
          <a:xfrm>
            <a:off x="10665471" y="1011330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6BF70A54-D314-4C05-AE82-CD5057685BE2}"/>
              </a:ext>
            </a:extLst>
          </p:cNvPr>
          <p:cNvSpPr/>
          <p:nvPr/>
        </p:nvSpPr>
        <p:spPr>
          <a:xfrm>
            <a:off x="11241689" y="106538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735441EF-AF42-4931-9A98-D407DB3671CC}"/>
              </a:ext>
            </a:extLst>
          </p:cNvPr>
          <p:cNvSpPr/>
          <p:nvPr/>
        </p:nvSpPr>
        <p:spPr>
          <a:xfrm>
            <a:off x="11079963" y="1391967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F4FBEF79-703D-4F2C-8181-0A03394CB5F0}"/>
              </a:ext>
            </a:extLst>
          </p:cNvPr>
          <p:cNvSpPr/>
          <p:nvPr/>
        </p:nvSpPr>
        <p:spPr>
          <a:xfrm>
            <a:off x="10215909" y="588051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D7273B84-2FAE-4796-9A32-060E036334B8}"/>
              </a:ext>
            </a:extLst>
          </p:cNvPr>
          <p:cNvSpPr/>
          <p:nvPr/>
        </p:nvSpPr>
        <p:spPr>
          <a:xfrm>
            <a:off x="11427229" y="749217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94138388-3E84-4DEB-BAC9-F4ACCAAE12F2}"/>
              </a:ext>
            </a:extLst>
          </p:cNvPr>
          <p:cNvSpPr/>
          <p:nvPr/>
        </p:nvSpPr>
        <p:spPr>
          <a:xfrm>
            <a:off x="11663642" y="106875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5D8C940C-311E-45D0-8B9C-0534D8C38C0D}"/>
              </a:ext>
            </a:extLst>
          </p:cNvPr>
          <p:cNvSpPr/>
          <p:nvPr/>
        </p:nvSpPr>
        <p:spPr>
          <a:xfrm>
            <a:off x="10502351" y="1407991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E07D93ED-B2E8-4D53-95B6-79F85F6E2979}"/>
              </a:ext>
            </a:extLst>
          </p:cNvPr>
          <p:cNvSpPr/>
          <p:nvPr/>
        </p:nvSpPr>
        <p:spPr>
          <a:xfrm>
            <a:off x="11588197" y="141625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FAF4DAA6-B114-492D-BFF2-B0F0D2EF9FFF}"/>
              </a:ext>
            </a:extLst>
          </p:cNvPr>
          <p:cNvSpPr/>
          <p:nvPr/>
        </p:nvSpPr>
        <p:spPr>
          <a:xfrm>
            <a:off x="10158255" y="988474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68FC67-0965-46B3-8403-432C5057902E}"/>
              </a:ext>
            </a:extLst>
          </p:cNvPr>
          <p:cNvGrpSpPr/>
          <p:nvPr/>
        </p:nvGrpSpPr>
        <p:grpSpPr>
          <a:xfrm>
            <a:off x="294908" y="145285"/>
            <a:ext cx="6044246" cy="3421414"/>
            <a:chOff x="294908" y="145285"/>
            <a:chExt cx="6044246" cy="3421414"/>
          </a:xfrm>
        </p:grpSpPr>
        <p:sp>
          <p:nvSpPr>
            <p:cNvPr id="126" name="Rectangle: Rounded Corners 125">
              <a:extLst>
                <a:ext uri="{FF2B5EF4-FFF2-40B4-BE49-F238E27FC236}">
                  <a16:creationId xmlns:a16="http://schemas.microsoft.com/office/drawing/2014/main" id="{DD99F6E7-9E1A-463A-870A-82FAC8DB9B7A}"/>
                </a:ext>
              </a:extLst>
            </p:cNvPr>
            <p:cNvSpPr/>
            <p:nvPr/>
          </p:nvSpPr>
          <p:spPr>
            <a:xfrm rot="21575471">
              <a:off x="4190160" y="245246"/>
              <a:ext cx="332693" cy="765969"/>
            </a:xfrm>
            <a:prstGeom prst="roundRect">
              <a:avLst/>
            </a:prstGeom>
            <a:solidFill>
              <a:srgbClr val="FCCBAD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82BCC86-814E-4711-9C42-8DA1DE4E198D}"/>
                </a:ext>
              </a:extLst>
            </p:cNvPr>
            <p:cNvGrpSpPr/>
            <p:nvPr/>
          </p:nvGrpSpPr>
          <p:grpSpPr>
            <a:xfrm rot="20881403">
              <a:off x="294908" y="849369"/>
              <a:ext cx="6044246" cy="2717330"/>
              <a:chOff x="1699386" y="764101"/>
              <a:chExt cx="8546841" cy="5096470"/>
            </a:xfrm>
          </p:grpSpPr>
          <p:sp>
            <p:nvSpPr>
              <p:cNvPr id="176" name="Rectangle: Folded Corner 175">
                <a:extLst>
                  <a:ext uri="{FF2B5EF4-FFF2-40B4-BE49-F238E27FC236}">
                    <a16:creationId xmlns:a16="http://schemas.microsoft.com/office/drawing/2014/main" id="{993EF0E2-0B10-4774-9F9D-8A4EF4D1DC94}"/>
                  </a:ext>
                </a:extLst>
              </p:cNvPr>
              <p:cNvSpPr/>
              <p:nvPr/>
            </p:nvSpPr>
            <p:spPr>
              <a:xfrm rot="21588131" flipV="1">
                <a:off x="1699386" y="768022"/>
                <a:ext cx="8546841" cy="5092550"/>
              </a:xfrm>
              <a:prstGeom prst="foldedCorner">
                <a:avLst>
                  <a:gd name="adj" fmla="val 20784"/>
                </a:avLst>
              </a:prstGeom>
              <a:solidFill>
                <a:srgbClr val="A24A1E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77" name="TextBox 176">
                <a:extLst>
                  <a:ext uri="{FF2B5EF4-FFF2-40B4-BE49-F238E27FC236}">
                    <a16:creationId xmlns:a16="http://schemas.microsoft.com/office/drawing/2014/main" id="{33A7D811-67AA-45C3-99D3-0D02597090D3}"/>
                  </a:ext>
                </a:extLst>
              </p:cNvPr>
              <p:cNvSpPr txBox="1"/>
              <p:nvPr/>
            </p:nvSpPr>
            <p:spPr>
              <a:xfrm>
                <a:off x="1767327" y="764101"/>
                <a:ext cx="8415017" cy="50220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Giải quyết yêu cầu 1:</a:t>
                </a:r>
              </a:p>
              <a:p>
                <a:pPr marL="228600" indent="-165100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Sử dụng </a:t>
                </a:r>
                <a:r>
                  <a:rPr lang="vi-VN" sz="2400" noProof="1">
                    <a:latin typeface="iCiel Simply Sweet Script" pitchFamily="2" charset="0"/>
                  </a:rPr>
                  <a:t>đa hình 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xây dựng phương thức: khởi tạo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 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quân cờ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(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bảng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).</a:t>
                </a:r>
                <a:endParaRPr lang="vi-VN" sz="2400" noProof="1">
                  <a:solidFill>
                    <a:schemeClr val="bg1"/>
                  </a:solidFill>
                  <a:latin typeface="iCiel Simply Sweet Script" pitchFamily="2" charset="0"/>
                </a:endParaRPr>
              </a:p>
              <a:p>
                <a:pPr marL="228600" indent="-165100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Xây dựng lớp </a:t>
                </a:r>
                <a:r>
                  <a:rPr lang="vi-VN" sz="2400" noProof="1">
                    <a:latin typeface="iCiel Simply Sweet Script" pitchFamily="2" charset="0"/>
                  </a:rPr>
                  <a:t>quản lý trò chơi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=&gt; 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giải quyết yêu cầu.</a:t>
                </a:r>
              </a:p>
              <a:p>
                <a:pPr marL="228600" indent="-165100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-C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ấp phát </a:t>
                </a:r>
                <a:r>
                  <a:rPr lang="vi-VN" sz="2400" noProof="1">
                    <a:latin typeface="iCiel Simply Sweet Script" pitchFamily="2" charset="0"/>
                  </a:rPr>
                  <a:t>động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 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mảng 2 chiều các kí tự (char)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=&gt; 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lưu các kí tự cần thiết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.</a:t>
                </a:r>
                <a:endParaRPr lang="vi-VN" sz="2400" noProof="1">
                  <a:solidFill>
                    <a:schemeClr val="bg1"/>
                  </a:solidFill>
                  <a:latin typeface="iCiel Simply Sweet Script" pitchFamily="2" charset="0"/>
                </a:endParaRPr>
              </a:p>
              <a:p>
                <a:pPr marL="228600" indent="-165100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Sử dụng 2 mảng 1 chiều các số nguyên (int)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: </a:t>
                </a:r>
                <a:b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</a:b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 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tọa độ của mảng 2 chiều </a:t>
                </a:r>
                <a:r>
                  <a:rPr lang="en-US" sz="2400" noProof="1">
                    <a:latin typeface="iCiel Simply Sweet Script" pitchFamily="2" charset="0"/>
                  </a:rPr>
                  <a:t>&lt;=&gt;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 tọa độ của quân cờ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(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đề bài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).</a:t>
                </a:r>
                <a:endParaRPr lang="vi-VN" sz="2400" noProof="1">
                  <a:solidFill>
                    <a:schemeClr val="bg1"/>
                  </a:solidFill>
                  <a:latin typeface="iCiel Simply Sweet Script" pitchFamily="2" charset="0"/>
                </a:endParaRPr>
              </a:p>
            </p:txBody>
          </p:sp>
        </p:grpSp>
        <p:sp>
          <p:nvSpPr>
            <p:cNvPr id="127" name="Rectangle: Rounded Corners 126">
              <a:extLst>
                <a:ext uri="{FF2B5EF4-FFF2-40B4-BE49-F238E27FC236}">
                  <a16:creationId xmlns:a16="http://schemas.microsoft.com/office/drawing/2014/main" id="{6032BD71-FE76-4ED9-A100-0FFE77B260C1}"/>
                </a:ext>
              </a:extLst>
            </p:cNvPr>
            <p:cNvSpPr/>
            <p:nvPr/>
          </p:nvSpPr>
          <p:spPr>
            <a:xfrm rot="20922030">
              <a:off x="4039022" y="145285"/>
              <a:ext cx="332693" cy="867852"/>
            </a:xfrm>
            <a:prstGeom prst="roundRect">
              <a:avLst>
                <a:gd name="adj" fmla="val 20188"/>
              </a:avLst>
            </a:prstGeom>
            <a:solidFill>
              <a:srgbClr val="7E8E65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77FC11AD-17C4-47F8-A765-58877712B241}"/>
              </a:ext>
            </a:extLst>
          </p:cNvPr>
          <p:cNvGrpSpPr/>
          <p:nvPr/>
        </p:nvGrpSpPr>
        <p:grpSpPr>
          <a:xfrm rot="595082">
            <a:off x="5218961" y="2229721"/>
            <a:ext cx="6654804" cy="4272678"/>
            <a:chOff x="1396998" y="400923"/>
            <a:chExt cx="6654804" cy="4272678"/>
          </a:xfrm>
        </p:grpSpPr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40DFA83D-CF66-43B3-9095-11FF9B639BF3}"/>
                </a:ext>
              </a:extLst>
            </p:cNvPr>
            <p:cNvSpPr/>
            <p:nvPr/>
          </p:nvSpPr>
          <p:spPr>
            <a:xfrm rot="21575471">
              <a:off x="5755498" y="500884"/>
              <a:ext cx="332693" cy="765969"/>
            </a:xfrm>
            <a:prstGeom prst="roundRect">
              <a:avLst/>
            </a:prstGeom>
            <a:solidFill>
              <a:srgbClr val="A24A1E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C5F1ED90-6858-4448-932F-667FEC5A1D86}"/>
                </a:ext>
              </a:extLst>
            </p:cNvPr>
            <p:cNvGrpSpPr/>
            <p:nvPr/>
          </p:nvGrpSpPr>
          <p:grpSpPr>
            <a:xfrm>
              <a:off x="1396998" y="846228"/>
              <a:ext cx="6654804" cy="3827373"/>
              <a:chOff x="11799648" y="527121"/>
              <a:chExt cx="6454160" cy="5202002"/>
            </a:xfrm>
          </p:grpSpPr>
          <p:sp>
            <p:nvSpPr>
              <p:cNvPr id="124" name="Rectangle: Folded Corner 123">
                <a:extLst>
                  <a:ext uri="{FF2B5EF4-FFF2-40B4-BE49-F238E27FC236}">
                    <a16:creationId xmlns:a16="http://schemas.microsoft.com/office/drawing/2014/main" id="{AEF74A9A-9DAB-4020-94DA-D4CD1CDCE5BF}"/>
                  </a:ext>
                </a:extLst>
              </p:cNvPr>
              <p:cNvSpPr/>
              <p:nvPr/>
            </p:nvSpPr>
            <p:spPr>
              <a:xfrm>
                <a:off x="11799649" y="543147"/>
                <a:ext cx="6417206" cy="5185976"/>
              </a:xfrm>
              <a:prstGeom prst="foldedCorner">
                <a:avLst>
                  <a:gd name="adj" fmla="val 41302"/>
                </a:avLst>
              </a:prstGeom>
              <a:solidFill>
                <a:schemeClr val="bg1">
                  <a:lumMod val="50000"/>
                </a:schemeClr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63D94C9-73E8-4B5E-A5D3-DE96D367184A}"/>
                  </a:ext>
                </a:extLst>
              </p:cNvPr>
              <p:cNvSpPr txBox="1"/>
              <p:nvPr/>
            </p:nvSpPr>
            <p:spPr>
              <a:xfrm>
                <a:off x="11804424" y="527121"/>
                <a:ext cx="6449384" cy="51452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Giải quyết yêu cầu 2:</a:t>
                </a:r>
              </a:p>
              <a:p>
                <a:pPr marL="288925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Sử dụng </a:t>
                </a:r>
                <a:r>
                  <a:rPr lang="vi-VN" sz="2400" noProof="1">
                    <a:latin typeface="iCiel Simply Sweet Script" pitchFamily="2" charset="0"/>
                  </a:rPr>
                  <a:t>đa hình 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xây dựng phương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t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hức: tạo mảng một chiều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kiểu </a:t>
                </a:r>
                <a:r>
                  <a:rPr lang="en-US" sz="2400" noProof="1">
                    <a:latin typeface="iCiel Simply Sweet Script" pitchFamily="2" charset="0"/>
                  </a:rPr>
                  <a:t>“tọa độ”</a:t>
                </a:r>
                <a:r>
                  <a:rPr lang="vi-VN" sz="2400" noProof="1">
                    <a:latin typeface="iCiel Simply Sweet Script" pitchFamily="2" charset="0"/>
                  </a:rPr>
                  <a:t> 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mà quân cờ đi được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 khi trên bàn cờ </a:t>
                </a:r>
                <a:r>
                  <a:rPr lang="en-US" sz="2400" noProof="1">
                    <a:latin typeface="iCiel Simply Sweet Script" pitchFamily="2" charset="0"/>
                  </a:rPr>
                  <a:t>chỉ có quân đó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(tuân theo luật )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.</a:t>
                </a:r>
              </a:p>
              <a:p>
                <a:pPr marL="288925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Xây dựng các </a:t>
                </a:r>
                <a:r>
                  <a:rPr lang="vi-VN" sz="2400" noProof="1">
                    <a:latin typeface="iCiel Simply Sweet Script" pitchFamily="2" charset="0"/>
                  </a:rPr>
                  <a:t>phương thức</a:t>
                </a:r>
                <a:r>
                  <a:rPr lang="vi-VN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 thuộc lớp quản lý trò chơi để giải quyết yêu cầu.</a:t>
                </a:r>
                <a:endParaRPr lang="en-US" sz="2400" noProof="1">
                  <a:solidFill>
                    <a:schemeClr val="bg1"/>
                  </a:solidFill>
                  <a:latin typeface="iCiel Simply Sweet Script" pitchFamily="2" charset="0"/>
                </a:endParaRPr>
              </a:p>
              <a:p>
                <a:pPr marL="288925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-Gồm các phương thức:</a:t>
                </a:r>
              </a:p>
              <a:p>
                <a:pPr marL="749300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~Loại </a:t>
                </a:r>
                <a:r>
                  <a:rPr lang="en-US" sz="2400" noProof="1">
                    <a:latin typeface="iCiel Simply Sweet Script" pitchFamily="2" charset="0"/>
                  </a:rPr>
                  <a:t>bỏ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 các tọa độ </a:t>
                </a:r>
                <a:r>
                  <a:rPr lang="en-US" sz="2400" noProof="1">
                    <a:latin typeface="iCiel Simply Sweet Script" pitchFamily="2" charset="0"/>
                  </a:rPr>
                  <a:t>phạm luật</a:t>
                </a:r>
              </a:p>
              <a:p>
                <a:pPr marL="749300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~</a:t>
                </a:r>
                <a:r>
                  <a:rPr lang="en-US" sz="2400" noProof="1">
                    <a:latin typeface="iCiel Simply Sweet Script" pitchFamily="2" charset="0"/>
                  </a:rPr>
                  <a:t>Chọn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 một quân cờ -Xuất các nước </a:t>
                </a:r>
                <a:r>
                  <a:rPr lang="en-US" sz="2400" noProof="1">
                    <a:latin typeface="iCiel Simply Sweet Script" pitchFamily="2" charset="0"/>
                  </a:rPr>
                  <a:t>có thể đi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và </a:t>
                </a:r>
                <a:r>
                  <a:rPr lang="en-US" sz="2400" noProof="1">
                    <a:latin typeface="iCiel Simply Sweet Script" pitchFamily="2" charset="0"/>
                  </a:rPr>
                  <a:t>cách đi</a:t>
                </a:r>
              </a:p>
              <a:p>
                <a:pPr marL="749300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~</a:t>
                </a:r>
                <a:r>
                  <a:rPr lang="en-US" sz="2400" noProof="1">
                    <a:latin typeface="iCiel Simply Sweet Script" pitchFamily="2" charset="0"/>
                  </a:rPr>
                  <a:t>Di chuyển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hoặc </a:t>
                </a:r>
                <a:r>
                  <a:rPr lang="en-US" sz="2400" noProof="1">
                    <a:latin typeface="iCiel Simply Sweet Script" pitchFamily="2" charset="0"/>
                  </a:rPr>
                  <a:t>ăn quân</a:t>
                </a:r>
              </a:p>
              <a:p>
                <a:pPr marL="749300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~Kiểm tra </a:t>
                </a:r>
                <a:r>
                  <a:rPr lang="en-US" sz="2400" noProof="1">
                    <a:latin typeface="iCiel Simply Sweet Script" pitchFamily="2" charset="0"/>
                  </a:rPr>
                  <a:t>tình thế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ván cờ.</a:t>
                </a:r>
              </a:p>
              <a:p>
                <a:pPr marL="749300"/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~Một số </a:t>
                </a:r>
                <a:r>
                  <a:rPr lang="en-US" sz="2400" noProof="1">
                    <a:latin typeface="iCiel Simply Sweet Script" pitchFamily="2" charset="0"/>
                  </a:rPr>
                  <a:t>phương thức hỗ trợ </a:t>
                </a:r>
                <a:r>
                  <a:rPr lang="en-US" sz="2400" noProof="1">
                    <a:solidFill>
                      <a:schemeClr val="bg1"/>
                    </a:solidFill>
                    <a:latin typeface="iCiel Simply Sweet Script" pitchFamily="2" charset="0"/>
                  </a:rPr>
                  <a:t>khác.</a:t>
                </a:r>
              </a:p>
            </p:txBody>
          </p:sp>
        </p:grpSp>
        <p:sp>
          <p:nvSpPr>
            <p:cNvPr id="123" name="Rectangle: Rounded Corners 122">
              <a:extLst>
                <a:ext uri="{FF2B5EF4-FFF2-40B4-BE49-F238E27FC236}">
                  <a16:creationId xmlns:a16="http://schemas.microsoft.com/office/drawing/2014/main" id="{00B4E3BE-A57E-42CB-9EF4-9FEA3639D9F1}"/>
                </a:ext>
              </a:extLst>
            </p:cNvPr>
            <p:cNvSpPr/>
            <p:nvPr/>
          </p:nvSpPr>
          <p:spPr>
            <a:xfrm rot="20922030">
              <a:off x="5604360" y="400923"/>
              <a:ext cx="332693" cy="867852"/>
            </a:xfrm>
            <a:prstGeom prst="roundRect">
              <a:avLst>
                <a:gd name="adj" fmla="val 20188"/>
              </a:avLst>
            </a:prstGeom>
            <a:solidFill>
              <a:srgbClr val="E8DFCE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2105057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1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18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1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1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2" dur="1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18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2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4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7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16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6" dur="1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8" dur="9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0" dur="1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2" dur="1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4" dur="17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8" dur="2000" fill="hold"/>
                                        <p:tgtEl>
                                          <p:spTgt spid="15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6" dur="12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0" dur="17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0" dur="16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2" dur="12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4" dur="1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6" dur="2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1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14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2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8" dur="14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2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153" grpId="0" animBg="1"/>
      <p:bldP spid="106" grpId="0" animBg="1"/>
      <p:bldP spid="106" grpId="1" animBg="1"/>
      <p:bldP spid="107" grpId="0" animBg="1"/>
      <p:bldP spid="107" grpId="1" animBg="1"/>
      <p:bldP spid="108" grpId="0" animBg="1"/>
      <p:bldP spid="108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Tướng">
            <a:extLst>
              <a:ext uri="{FF2B5EF4-FFF2-40B4-BE49-F238E27FC236}">
                <a16:creationId xmlns:a16="http://schemas.microsoft.com/office/drawing/2014/main" id="{CA67D88D-4768-4283-8D58-BD9C5A10C19F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4760002" y="3651283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344" name="Group 343">
              <a:extLst>
                <a:ext uri="{FF2B5EF4-FFF2-40B4-BE49-F238E27FC236}">
                  <a16:creationId xmlns:a16="http://schemas.microsoft.com/office/drawing/2014/main" id="{AA9DE86F-E6E4-4324-9388-0C7EED1265F7}"/>
                </a:ext>
              </a:extLst>
            </p:cNvPr>
            <p:cNvGrpSpPr/>
            <p:nvPr/>
          </p:nvGrpSpPr>
          <p:grpSpPr>
            <a:xfrm>
              <a:off x="4760002" y="3651283"/>
              <a:ext cx="2916125" cy="1331301"/>
              <a:chOff x="311192" y="3234088"/>
              <a:chExt cx="2916125" cy="1331301"/>
            </a:xfrm>
          </p:grpSpPr>
          <p:pic>
            <p:nvPicPr>
              <p:cNvPr id="346" name="Picture 345">
                <a:extLst>
                  <a:ext uri="{FF2B5EF4-FFF2-40B4-BE49-F238E27FC236}">
                    <a16:creationId xmlns:a16="http://schemas.microsoft.com/office/drawing/2014/main" id="{DC5E6946-E159-4695-9648-6A3FFAFC068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347" name="Rectangle 346">
                <a:extLst>
                  <a:ext uri="{FF2B5EF4-FFF2-40B4-BE49-F238E27FC236}">
                    <a16:creationId xmlns:a16="http://schemas.microsoft.com/office/drawing/2014/main" id="{24D03778-3CCA-49F9-AC1B-6380FA08639E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45" name="Picture 344">
              <a:extLst>
                <a:ext uri="{FF2B5EF4-FFF2-40B4-BE49-F238E27FC236}">
                  <a16:creationId xmlns:a16="http://schemas.microsoft.com/office/drawing/2014/main" id="{E7980A78-1A0A-477C-A59C-A0F75939A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99136" y="3678312"/>
              <a:ext cx="844551" cy="321733"/>
            </a:xfrm>
            <a:prstGeom prst="rect">
              <a:avLst/>
            </a:prstGeom>
          </p:spPr>
        </p:pic>
      </p:grpSp>
      <p:grpSp>
        <p:nvGrpSpPr>
          <p:cNvPr id="348" name="Xe">
            <a:extLst>
              <a:ext uri="{FF2B5EF4-FFF2-40B4-BE49-F238E27FC236}">
                <a16:creationId xmlns:a16="http://schemas.microsoft.com/office/drawing/2014/main" id="{096740E1-E8F7-40E7-BCFC-FC8EBABE5CB6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3365542" y="214950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349" name="Group 348">
              <a:extLst>
                <a:ext uri="{FF2B5EF4-FFF2-40B4-BE49-F238E27FC236}">
                  <a16:creationId xmlns:a16="http://schemas.microsoft.com/office/drawing/2014/main" id="{36FEAE29-BBD6-46D4-B13C-2256301D89F3}"/>
                </a:ext>
              </a:extLst>
            </p:cNvPr>
            <p:cNvGrpSpPr/>
            <p:nvPr/>
          </p:nvGrpSpPr>
          <p:grpSpPr>
            <a:xfrm>
              <a:off x="3365542" y="2149508"/>
              <a:ext cx="2916125" cy="1331301"/>
              <a:chOff x="311192" y="3234088"/>
              <a:chExt cx="2916125" cy="1331301"/>
            </a:xfrm>
          </p:grpSpPr>
          <p:pic>
            <p:nvPicPr>
              <p:cNvPr id="351" name="Picture 350">
                <a:extLst>
                  <a:ext uri="{FF2B5EF4-FFF2-40B4-BE49-F238E27FC236}">
                    <a16:creationId xmlns:a16="http://schemas.microsoft.com/office/drawing/2014/main" id="{CC94E677-5E52-4F25-A740-9C6D408E80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352" name="Rectangle 351">
                <a:extLst>
                  <a:ext uri="{FF2B5EF4-FFF2-40B4-BE49-F238E27FC236}">
                    <a16:creationId xmlns:a16="http://schemas.microsoft.com/office/drawing/2014/main" id="{D4CBB031-B49F-4925-88EC-772FEBCA20BA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50" name="Picture 349">
              <a:extLst>
                <a:ext uri="{FF2B5EF4-FFF2-40B4-BE49-F238E27FC236}">
                  <a16:creationId xmlns:a16="http://schemas.microsoft.com/office/drawing/2014/main" id="{36120A2E-56F1-425D-A79E-2148F9F22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49435" y="2179638"/>
              <a:ext cx="347487" cy="312738"/>
            </a:xfrm>
            <a:prstGeom prst="rect">
              <a:avLst/>
            </a:prstGeom>
          </p:spPr>
        </p:pic>
      </p:grpSp>
      <p:grpSp>
        <p:nvGrpSpPr>
          <p:cNvPr id="353" name="Phao">
            <a:extLst>
              <a:ext uri="{FF2B5EF4-FFF2-40B4-BE49-F238E27FC236}">
                <a16:creationId xmlns:a16="http://schemas.microsoft.com/office/drawing/2014/main" id="{B868B9C2-FA04-4D0E-9203-13ACF03613B5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3436662" y="63566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354" name="Group 353">
              <a:extLst>
                <a:ext uri="{FF2B5EF4-FFF2-40B4-BE49-F238E27FC236}">
                  <a16:creationId xmlns:a16="http://schemas.microsoft.com/office/drawing/2014/main" id="{A3EB481C-A9C6-4D2A-B13E-1D6F6F507D1B}"/>
                </a:ext>
              </a:extLst>
            </p:cNvPr>
            <p:cNvGrpSpPr/>
            <p:nvPr/>
          </p:nvGrpSpPr>
          <p:grpSpPr>
            <a:xfrm>
              <a:off x="3436662" y="635668"/>
              <a:ext cx="2916125" cy="1331301"/>
              <a:chOff x="311192" y="3234088"/>
              <a:chExt cx="2916125" cy="1331301"/>
            </a:xfrm>
          </p:grpSpPr>
          <p:pic>
            <p:nvPicPr>
              <p:cNvPr id="356" name="Picture 355">
                <a:extLst>
                  <a:ext uri="{FF2B5EF4-FFF2-40B4-BE49-F238E27FC236}">
                    <a16:creationId xmlns:a16="http://schemas.microsoft.com/office/drawing/2014/main" id="{6A74EC49-D655-4370-A4C0-AE795C7FCA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357" name="Rectangle 356">
                <a:extLst>
                  <a:ext uri="{FF2B5EF4-FFF2-40B4-BE49-F238E27FC236}">
                    <a16:creationId xmlns:a16="http://schemas.microsoft.com/office/drawing/2014/main" id="{250E1498-D386-40EB-B583-B2581088D73C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55" name="Picture 354">
              <a:extLst>
                <a:ext uri="{FF2B5EF4-FFF2-40B4-BE49-F238E27FC236}">
                  <a16:creationId xmlns:a16="http://schemas.microsoft.com/office/drawing/2014/main" id="{36DFBFFA-C622-426F-A0F3-EA348DF44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73057" y="667142"/>
              <a:ext cx="561976" cy="307190"/>
            </a:xfrm>
            <a:prstGeom prst="rect">
              <a:avLst/>
            </a:prstGeom>
          </p:spPr>
        </p:pic>
      </p:grpSp>
      <p:grpSp>
        <p:nvGrpSpPr>
          <p:cNvPr id="358" name="Tuong">
            <a:extLst>
              <a:ext uri="{FF2B5EF4-FFF2-40B4-BE49-F238E27FC236}">
                <a16:creationId xmlns:a16="http://schemas.microsoft.com/office/drawing/2014/main" id="{19106964-2227-4061-BB17-7C0A4D16BCAA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215942" y="225618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359" name="Group 358">
              <a:extLst>
                <a:ext uri="{FF2B5EF4-FFF2-40B4-BE49-F238E27FC236}">
                  <a16:creationId xmlns:a16="http://schemas.microsoft.com/office/drawing/2014/main" id="{1303BAD6-8BF7-4960-95A2-D4801E1B8FCE}"/>
                </a:ext>
              </a:extLst>
            </p:cNvPr>
            <p:cNvGrpSpPr/>
            <p:nvPr/>
          </p:nvGrpSpPr>
          <p:grpSpPr>
            <a:xfrm>
              <a:off x="215942" y="2256188"/>
              <a:ext cx="2916125" cy="1331301"/>
              <a:chOff x="311192" y="3234088"/>
              <a:chExt cx="2916125" cy="1331301"/>
            </a:xfrm>
          </p:grpSpPr>
          <p:pic>
            <p:nvPicPr>
              <p:cNvPr id="361" name="Picture 360">
                <a:extLst>
                  <a:ext uri="{FF2B5EF4-FFF2-40B4-BE49-F238E27FC236}">
                    <a16:creationId xmlns:a16="http://schemas.microsoft.com/office/drawing/2014/main" id="{6F23800D-393F-4269-8C62-B1A7175204B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362" name="Rectangle 361">
                <a:extLst>
                  <a:ext uri="{FF2B5EF4-FFF2-40B4-BE49-F238E27FC236}">
                    <a16:creationId xmlns:a16="http://schemas.microsoft.com/office/drawing/2014/main" id="{B15CCC48-6A68-4840-927C-F39D8DCCDEA9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60" name="Picture 359">
              <a:extLst>
                <a:ext uri="{FF2B5EF4-FFF2-40B4-BE49-F238E27FC236}">
                  <a16:creationId xmlns:a16="http://schemas.microsoft.com/office/drawing/2014/main" id="{FB62FE32-1A3D-4891-A0C6-EFECE8CDE7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7754" t="3398" r="14898" b="2922"/>
            <a:stretch/>
          </p:blipFill>
          <p:spPr>
            <a:xfrm>
              <a:off x="1311275" y="2287588"/>
              <a:ext cx="601663" cy="312737"/>
            </a:xfrm>
            <a:prstGeom prst="rect">
              <a:avLst/>
            </a:prstGeom>
          </p:spPr>
        </p:pic>
      </p:grpSp>
      <p:grpSp>
        <p:nvGrpSpPr>
          <p:cNvPr id="363" name="Ngua">
            <a:extLst>
              <a:ext uri="{FF2B5EF4-FFF2-40B4-BE49-F238E27FC236}">
                <a16:creationId xmlns:a16="http://schemas.microsoft.com/office/drawing/2014/main" id="{E7967B48-3315-4A20-B6F5-A69DF984F2B1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215942" y="384622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364" name="Group 363">
              <a:extLst>
                <a:ext uri="{FF2B5EF4-FFF2-40B4-BE49-F238E27FC236}">
                  <a16:creationId xmlns:a16="http://schemas.microsoft.com/office/drawing/2014/main" id="{3F6F7114-27BA-4F05-AEED-FFABFD342046}"/>
                </a:ext>
              </a:extLst>
            </p:cNvPr>
            <p:cNvGrpSpPr/>
            <p:nvPr/>
          </p:nvGrpSpPr>
          <p:grpSpPr>
            <a:xfrm>
              <a:off x="215942" y="3846228"/>
              <a:ext cx="2916125" cy="1331301"/>
              <a:chOff x="311192" y="3234088"/>
              <a:chExt cx="2916125" cy="1331301"/>
            </a:xfrm>
          </p:grpSpPr>
          <p:pic>
            <p:nvPicPr>
              <p:cNvPr id="366" name="Picture 365">
                <a:extLst>
                  <a:ext uri="{FF2B5EF4-FFF2-40B4-BE49-F238E27FC236}">
                    <a16:creationId xmlns:a16="http://schemas.microsoft.com/office/drawing/2014/main" id="{5BFDC4B7-FE76-4880-A98D-CC19F758DF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367" name="Rectangle 366">
                <a:extLst>
                  <a:ext uri="{FF2B5EF4-FFF2-40B4-BE49-F238E27FC236}">
                    <a16:creationId xmlns:a16="http://schemas.microsoft.com/office/drawing/2014/main" id="{41241F09-C434-43D9-A9B3-88514BC3797A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65" name="Picture 364">
              <a:extLst>
                <a:ext uri="{FF2B5EF4-FFF2-40B4-BE49-F238E27FC236}">
                  <a16:creationId xmlns:a16="http://schemas.microsoft.com/office/drawing/2014/main" id="{23FA32F8-8829-476F-BFBA-C69D80BF9C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37214" y="3881967"/>
              <a:ext cx="486242" cy="309033"/>
            </a:xfrm>
            <a:prstGeom prst="rect">
              <a:avLst/>
            </a:prstGeom>
          </p:spPr>
        </p:pic>
      </p:grpSp>
      <p:grpSp>
        <p:nvGrpSpPr>
          <p:cNvPr id="368" name="Si">
            <a:extLst>
              <a:ext uri="{FF2B5EF4-FFF2-40B4-BE49-F238E27FC236}">
                <a16:creationId xmlns:a16="http://schemas.microsoft.com/office/drawing/2014/main" id="{C03D397E-EDF3-40F4-88B1-DE5FAFCF1240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3238542" y="373954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369" name="Group 368">
              <a:extLst>
                <a:ext uri="{FF2B5EF4-FFF2-40B4-BE49-F238E27FC236}">
                  <a16:creationId xmlns:a16="http://schemas.microsoft.com/office/drawing/2014/main" id="{CC616780-633C-4656-A181-657C4AC4B0C4}"/>
                </a:ext>
              </a:extLst>
            </p:cNvPr>
            <p:cNvGrpSpPr/>
            <p:nvPr/>
          </p:nvGrpSpPr>
          <p:grpSpPr>
            <a:xfrm>
              <a:off x="3238542" y="3739548"/>
              <a:ext cx="2916125" cy="1331301"/>
              <a:chOff x="311192" y="3234088"/>
              <a:chExt cx="2916125" cy="1331301"/>
            </a:xfrm>
          </p:grpSpPr>
          <p:pic>
            <p:nvPicPr>
              <p:cNvPr id="371" name="Picture 370">
                <a:extLst>
                  <a:ext uri="{FF2B5EF4-FFF2-40B4-BE49-F238E27FC236}">
                    <a16:creationId xmlns:a16="http://schemas.microsoft.com/office/drawing/2014/main" id="{EBDEDF6E-9CC4-4A75-A3AC-2407747691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372" name="Rectangle 371">
                <a:extLst>
                  <a:ext uri="{FF2B5EF4-FFF2-40B4-BE49-F238E27FC236}">
                    <a16:creationId xmlns:a16="http://schemas.microsoft.com/office/drawing/2014/main" id="{EDD9717F-FB76-4631-8861-44C973A5D399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70" name="Picture 369">
              <a:extLst>
                <a:ext uri="{FF2B5EF4-FFF2-40B4-BE49-F238E27FC236}">
                  <a16:creationId xmlns:a16="http://schemas.microsoft.com/office/drawing/2014/main" id="{E140ED2B-6544-4F6F-8BF5-97456F0F7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566040" y="3773500"/>
              <a:ext cx="232973" cy="311283"/>
            </a:xfrm>
            <a:prstGeom prst="rect">
              <a:avLst/>
            </a:prstGeom>
          </p:spPr>
        </p:pic>
      </p:grpSp>
      <p:pic>
        <p:nvPicPr>
          <p:cNvPr id="373" name="Tot">
            <a:extLst>
              <a:ext uri="{FF2B5EF4-FFF2-40B4-BE49-F238E27FC236}">
                <a16:creationId xmlns:a16="http://schemas.microsoft.com/office/drawing/2014/main" id="{5824A82E-B50E-420D-A6F2-970E1239CD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0" t="3138"/>
          <a:stretch/>
        </p:blipFill>
        <p:spPr>
          <a:xfrm>
            <a:off x="1959146" y="2660707"/>
            <a:ext cx="2234336" cy="1020042"/>
          </a:xfrm>
          <a:prstGeom prst="roundRect">
            <a:avLst>
              <a:gd name="adj" fmla="val 18438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35B24E8-FBD8-4A71-92EA-78B11A80A55C}"/>
              </a:ext>
            </a:extLst>
          </p:cNvPr>
          <p:cNvGrpSpPr/>
          <p:nvPr/>
        </p:nvGrpSpPr>
        <p:grpSpPr>
          <a:xfrm>
            <a:off x="1816100" y="2501900"/>
            <a:ext cx="2451100" cy="1270000"/>
            <a:chOff x="1816100" y="2501900"/>
            <a:chExt cx="2451100" cy="1270000"/>
          </a:xfrm>
        </p:grpSpPr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440A1C00-7EF3-463C-89EE-CB7A1381FF1F}"/>
                </a:ext>
              </a:extLst>
            </p:cNvPr>
            <p:cNvSpPr/>
            <p:nvPr/>
          </p:nvSpPr>
          <p:spPr>
            <a:xfrm>
              <a:off x="1816100" y="2501900"/>
              <a:ext cx="2451100" cy="1270000"/>
            </a:xfrm>
            <a:prstGeom prst="rect">
              <a:avLst/>
            </a:prstGeom>
            <a:solidFill>
              <a:srgbClr val="ECFF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6" name="Picture 375">
              <a:extLst>
                <a:ext uri="{FF2B5EF4-FFF2-40B4-BE49-F238E27FC236}">
                  <a16:creationId xmlns:a16="http://schemas.microsoft.com/office/drawing/2014/main" id="{53AFD37F-284B-4923-A3C6-3A7CF4B7F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96028" y="2775047"/>
              <a:ext cx="89960" cy="78124"/>
            </a:xfrm>
            <a:prstGeom prst="rect">
              <a:avLst/>
            </a:prstGeom>
          </p:spPr>
        </p:pic>
        <p:pic>
          <p:nvPicPr>
            <p:cNvPr id="377" name="Picture 376">
              <a:extLst>
                <a:ext uri="{FF2B5EF4-FFF2-40B4-BE49-F238E27FC236}">
                  <a16:creationId xmlns:a16="http://schemas.microsoft.com/office/drawing/2014/main" id="{CC01742B-DBBA-4E6F-96FC-745512A55D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538411" y="2775047"/>
              <a:ext cx="89960" cy="78124"/>
            </a:xfrm>
            <a:prstGeom prst="rect">
              <a:avLst/>
            </a:prstGeom>
          </p:spPr>
        </p:pic>
        <p:pic>
          <p:nvPicPr>
            <p:cNvPr id="378" name="Picture 377">
              <a:extLst>
                <a:ext uri="{FF2B5EF4-FFF2-40B4-BE49-F238E27FC236}">
                  <a16:creationId xmlns:a16="http://schemas.microsoft.com/office/drawing/2014/main" id="{DE2DE4B1-6A16-45F5-B293-67282878B8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968094" y="2775047"/>
              <a:ext cx="89960" cy="78124"/>
            </a:xfrm>
            <a:prstGeom prst="rect">
              <a:avLst/>
            </a:prstGeom>
          </p:spPr>
        </p:pic>
        <p:pic>
          <p:nvPicPr>
            <p:cNvPr id="379" name="Picture 378">
              <a:extLst>
                <a:ext uri="{FF2B5EF4-FFF2-40B4-BE49-F238E27FC236}">
                  <a16:creationId xmlns:a16="http://schemas.microsoft.com/office/drawing/2014/main" id="{5474DD37-9291-48FB-B477-5E67E4904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404127" y="2775047"/>
              <a:ext cx="89960" cy="78124"/>
            </a:xfrm>
            <a:prstGeom prst="rect">
              <a:avLst/>
            </a:prstGeom>
          </p:spPr>
        </p:pic>
        <p:pic>
          <p:nvPicPr>
            <p:cNvPr id="380" name="Picture 379">
              <a:extLst>
                <a:ext uri="{FF2B5EF4-FFF2-40B4-BE49-F238E27FC236}">
                  <a16:creationId xmlns:a16="http://schemas.microsoft.com/office/drawing/2014/main" id="{860EDD0D-FDF6-4119-BA2B-A74B1EB483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838043" y="2775047"/>
              <a:ext cx="89960" cy="78124"/>
            </a:xfrm>
            <a:prstGeom prst="rect">
              <a:avLst/>
            </a:prstGeom>
          </p:spPr>
        </p:pic>
        <p:pic>
          <p:nvPicPr>
            <p:cNvPr id="381" name="Picture 380">
              <a:extLst>
                <a:ext uri="{FF2B5EF4-FFF2-40B4-BE49-F238E27FC236}">
                  <a16:creationId xmlns:a16="http://schemas.microsoft.com/office/drawing/2014/main" id="{E112BF7D-8CEF-4EA6-9547-5C49DA3EC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96028" y="3651347"/>
              <a:ext cx="89960" cy="78124"/>
            </a:xfrm>
            <a:prstGeom prst="rect">
              <a:avLst/>
            </a:prstGeom>
          </p:spPr>
        </p:pic>
        <p:pic>
          <p:nvPicPr>
            <p:cNvPr id="382" name="Picture 381">
              <a:extLst>
                <a:ext uri="{FF2B5EF4-FFF2-40B4-BE49-F238E27FC236}">
                  <a16:creationId xmlns:a16="http://schemas.microsoft.com/office/drawing/2014/main" id="{9F21EA0E-390B-4A10-A079-3D92625B8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538411" y="3651347"/>
              <a:ext cx="89960" cy="78124"/>
            </a:xfrm>
            <a:prstGeom prst="rect">
              <a:avLst/>
            </a:prstGeom>
          </p:spPr>
        </p:pic>
        <p:pic>
          <p:nvPicPr>
            <p:cNvPr id="383" name="Picture 382">
              <a:extLst>
                <a:ext uri="{FF2B5EF4-FFF2-40B4-BE49-F238E27FC236}">
                  <a16:creationId xmlns:a16="http://schemas.microsoft.com/office/drawing/2014/main" id="{C73E2053-F0CA-4977-9BBF-186A294DD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968094" y="3651347"/>
              <a:ext cx="89960" cy="78124"/>
            </a:xfrm>
            <a:prstGeom prst="rect">
              <a:avLst/>
            </a:prstGeom>
          </p:spPr>
        </p:pic>
        <p:pic>
          <p:nvPicPr>
            <p:cNvPr id="384" name="Picture 383">
              <a:extLst>
                <a:ext uri="{FF2B5EF4-FFF2-40B4-BE49-F238E27FC236}">
                  <a16:creationId xmlns:a16="http://schemas.microsoft.com/office/drawing/2014/main" id="{79C67206-7F4D-4C6F-B9A3-17B0BEA89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404127" y="3651347"/>
              <a:ext cx="89960" cy="78124"/>
            </a:xfrm>
            <a:prstGeom prst="rect">
              <a:avLst/>
            </a:prstGeom>
          </p:spPr>
        </p:pic>
        <p:pic>
          <p:nvPicPr>
            <p:cNvPr id="385" name="Picture 384">
              <a:extLst>
                <a:ext uri="{FF2B5EF4-FFF2-40B4-BE49-F238E27FC236}">
                  <a16:creationId xmlns:a16="http://schemas.microsoft.com/office/drawing/2014/main" id="{FE33E69D-A63C-4373-A992-18E1C7FE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838043" y="3651347"/>
              <a:ext cx="89960" cy="78124"/>
            </a:xfrm>
            <a:prstGeom prst="rect">
              <a:avLst/>
            </a:prstGeom>
          </p:spPr>
        </p:pic>
        <p:pic>
          <p:nvPicPr>
            <p:cNvPr id="386" name="Picture 385">
              <a:extLst>
                <a:ext uri="{FF2B5EF4-FFF2-40B4-BE49-F238E27FC236}">
                  <a16:creationId xmlns:a16="http://schemas.microsoft.com/office/drawing/2014/main" id="{5B01096E-28F9-4E36-8ED4-E89FB358D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96028" y="3202613"/>
              <a:ext cx="89960" cy="78124"/>
            </a:xfrm>
            <a:prstGeom prst="rect">
              <a:avLst/>
            </a:prstGeom>
          </p:spPr>
        </p:pic>
        <p:pic>
          <p:nvPicPr>
            <p:cNvPr id="387" name="Picture 386">
              <a:extLst>
                <a:ext uri="{FF2B5EF4-FFF2-40B4-BE49-F238E27FC236}">
                  <a16:creationId xmlns:a16="http://schemas.microsoft.com/office/drawing/2014/main" id="{935948D6-DF55-4F13-8DAA-E1804672A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538411" y="3202613"/>
              <a:ext cx="89960" cy="78124"/>
            </a:xfrm>
            <a:prstGeom prst="rect">
              <a:avLst/>
            </a:prstGeom>
          </p:spPr>
        </p:pic>
        <p:pic>
          <p:nvPicPr>
            <p:cNvPr id="388" name="Picture 387">
              <a:extLst>
                <a:ext uri="{FF2B5EF4-FFF2-40B4-BE49-F238E27FC236}">
                  <a16:creationId xmlns:a16="http://schemas.microsoft.com/office/drawing/2014/main" id="{2A2C7671-E7A1-4D03-ABE6-FCB547ABF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968094" y="3202613"/>
              <a:ext cx="89960" cy="78124"/>
            </a:xfrm>
            <a:prstGeom prst="rect">
              <a:avLst/>
            </a:prstGeom>
          </p:spPr>
        </p:pic>
        <p:pic>
          <p:nvPicPr>
            <p:cNvPr id="389" name="Picture 388">
              <a:extLst>
                <a:ext uri="{FF2B5EF4-FFF2-40B4-BE49-F238E27FC236}">
                  <a16:creationId xmlns:a16="http://schemas.microsoft.com/office/drawing/2014/main" id="{C7FC61D3-FA0F-425A-AB03-A1D8B9AD3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404127" y="3202613"/>
              <a:ext cx="89960" cy="78124"/>
            </a:xfrm>
            <a:prstGeom prst="rect">
              <a:avLst/>
            </a:prstGeom>
          </p:spPr>
        </p:pic>
        <p:pic>
          <p:nvPicPr>
            <p:cNvPr id="390" name="Picture 389">
              <a:extLst>
                <a:ext uri="{FF2B5EF4-FFF2-40B4-BE49-F238E27FC236}">
                  <a16:creationId xmlns:a16="http://schemas.microsoft.com/office/drawing/2014/main" id="{678E4068-2F77-4EF7-A6B9-879467E2B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838043" y="3202613"/>
              <a:ext cx="89960" cy="78124"/>
            </a:xfrm>
            <a:prstGeom prst="rect">
              <a:avLst/>
            </a:prstGeom>
          </p:spPr>
        </p:pic>
      </p:grpSp>
      <p:sp>
        <p:nvSpPr>
          <p:cNvPr id="170" name="Rectangle 217">
            <a:extLst>
              <a:ext uri="{FF2B5EF4-FFF2-40B4-BE49-F238E27FC236}">
                <a16:creationId xmlns:a16="http://schemas.microsoft.com/office/drawing/2014/main" id="{11075E6C-04DA-4CAF-B8B3-F799AE1B7AFC}"/>
              </a:ext>
            </a:extLst>
          </p:cNvPr>
          <p:cNvSpPr/>
          <p:nvPr/>
        </p:nvSpPr>
        <p:spPr>
          <a:xfrm rot="10800000" flipH="1">
            <a:off x="-29087" y="3521272"/>
            <a:ext cx="5373814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25" name="Picture 2" descr="Jessica Tuttle fall orange autumn leaf Sticker">
            <a:extLst>
              <a:ext uri="{FF2B5EF4-FFF2-40B4-BE49-F238E27FC236}">
                <a16:creationId xmlns:a16="http://schemas.microsoft.com/office/drawing/2014/main" id="{AEB7C4F3-DBF4-46DF-AF59-73D438FB13A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90938">
            <a:off x="9097154" y="-376727"/>
            <a:ext cx="1842090" cy="245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77DE589C-C852-45C7-BBD0-8E95C3C6E53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603" t="653" r="175" b="-1"/>
          <a:stretch/>
        </p:blipFill>
        <p:spPr>
          <a:xfrm>
            <a:off x="2080325" y="1714017"/>
            <a:ext cx="2837750" cy="3855268"/>
          </a:xfrm>
          <a:prstGeom prst="roundRect">
            <a:avLst>
              <a:gd name="adj" fmla="val 18805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AB34F2CA-5997-4830-B387-328FAD1A2DC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33" name="Picture 32" descr="Chart, bar chart&#10;&#10;Description automatically generated">
            <a:extLst>
              <a:ext uri="{FF2B5EF4-FFF2-40B4-BE49-F238E27FC236}">
                <a16:creationId xmlns:a16="http://schemas.microsoft.com/office/drawing/2014/main" id="{9E0C0B8E-A67A-4FB7-A284-8F96E0EDD25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 flipV="1">
            <a:off x="6818186" y="-26158"/>
            <a:ext cx="5373814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475C0CCF-B9A1-4187-A495-267A989E518B}"/>
              </a:ext>
            </a:extLst>
          </p:cNvPr>
          <p:cNvSpPr txBox="1"/>
          <p:nvPr/>
        </p:nvSpPr>
        <p:spPr>
          <a:xfrm>
            <a:off x="231688" y="105877"/>
            <a:ext cx="47734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noProof="1">
                <a:latin typeface="iCiel Simply Sweet Script" pitchFamily="2" charset="0"/>
              </a:rPr>
              <a:t>Sơ đồ phân lớp</a:t>
            </a:r>
          </a:p>
        </p:txBody>
      </p:sp>
      <p:pic>
        <p:nvPicPr>
          <p:cNvPr id="171" name="Picture 170">
            <a:extLst>
              <a:ext uri="{FF2B5EF4-FFF2-40B4-BE49-F238E27FC236}">
                <a16:creationId xmlns:a16="http://schemas.microsoft.com/office/drawing/2014/main" id="{866AA0BB-B242-44D3-9708-93E7742A576E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744" t="609" b="565"/>
          <a:stretch/>
        </p:blipFill>
        <p:spPr>
          <a:xfrm>
            <a:off x="5464437" y="2456122"/>
            <a:ext cx="4731382" cy="4022108"/>
          </a:xfrm>
          <a:prstGeom prst="roundRect">
            <a:avLst>
              <a:gd name="adj" fmla="val 18525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sp>
        <p:nvSpPr>
          <p:cNvPr id="119" name="Oval 118">
            <a:extLst>
              <a:ext uri="{FF2B5EF4-FFF2-40B4-BE49-F238E27FC236}">
                <a16:creationId xmlns:a16="http://schemas.microsoft.com/office/drawing/2014/main" id="{F459BE49-4E46-41D4-A620-D5A236E6E3A3}"/>
              </a:ext>
            </a:extLst>
          </p:cNvPr>
          <p:cNvSpPr/>
          <p:nvPr/>
        </p:nvSpPr>
        <p:spPr>
          <a:xfrm>
            <a:off x="4266357" y="538118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9653C873-D198-440B-A4A2-083499BA7683}"/>
              </a:ext>
            </a:extLst>
          </p:cNvPr>
          <p:cNvSpPr/>
          <p:nvPr/>
        </p:nvSpPr>
        <p:spPr>
          <a:xfrm>
            <a:off x="4370642" y="567404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D39E99A6-03BB-4660-B79B-5447F35ACEEE}"/>
              </a:ext>
            </a:extLst>
          </p:cNvPr>
          <p:cNvSpPr/>
          <p:nvPr/>
        </p:nvSpPr>
        <p:spPr>
          <a:xfrm>
            <a:off x="4657714" y="543087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A5B6F77E-D6FC-49C0-A5CA-83FB176C8C02}"/>
              </a:ext>
            </a:extLst>
          </p:cNvPr>
          <p:cNvSpPr/>
          <p:nvPr/>
        </p:nvSpPr>
        <p:spPr>
          <a:xfrm>
            <a:off x="4070022" y="5745231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7444FEF-8306-481A-9147-CBEB182A15B1}"/>
              </a:ext>
            </a:extLst>
          </p:cNvPr>
          <p:cNvSpPr/>
          <p:nvPr/>
        </p:nvSpPr>
        <p:spPr>
          <a:xfrm>
            <a:off x="4072132" y="6066217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F2C717F7-F7FD-47D7-A60C-7015F410280F}"/>
              </a:ext>
            </a:extLst>
          </p:cNvPr>
          <p:cNvSpPr/>
          <p:nvPr/>
        </p:nvSpPr>
        <p:spPr>
          <a:xfrm>
            <a:off x="4648350" y="612027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93C00B34-DF0E-45FE-A200-D501B8C1072E}"/>
              </a:ext>
            </a:extLst>
          </p:cNvPr>
          <p:cNvSpPr/>
          <p:nvPr/>
        </p:nvSpPr>
        <p:spPr>
          <a:xfrm>
            <a:off x="4486624" y="644685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F69CFA81-9263-408A-BF32-6B12972CA95E}"/>
              </a:ext>
            </a:extLst>
          </p:cNvPr>
          <p:cNvSpPr/>
          <p:nvPr/>
        </p:nvSpPr>
        <p:spPr>
          <a:xfrm>
            <a:off x="3622570" y="564293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DF175E73-4233-43FD-9CEE-BA2996E3A7EA}"/>
              </a:ext>
            </a:extLst>
          </p:cNvPr>
          <p:cNvSpPr/>
          <p:nvPr/>
        </p:nvSpPr>
        <p:spPr>
          <a:xfrm>
            <a:off x="4833890" y="580410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F83931-3AE9-46B2-891C-3B89A9522AFF}"/>
              </a:ext>
            </a:extLst>
          </p:cNvPr>
          <p:cNvSpPr/>
          <p:nvPr/>
        </p:nvSpPr>
        <p:spPr>
          <a:xfrm>
            <a:off x="5070303" y="612364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A8CAD237-599E-4DE1-B92C-88EB82742CBF}"/>
              </a:ext>
            </a:extLst>
          </p:cNvPr>
          <p:cNvSpPr/>
          <p:nvPr/>
        </p:nvSpPr>
        <p:spPr>
          <a:xfrm>
            <a:off x="3909012" y="646287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7C33B20B-E4F6-4C3D-951A-FF5A52BADDEA}"/>
              </a:ext>
            </a:extLst>
          </p:cNvPr>
          <p:cNvSpPr/>
          <p:nvPr/>
        </p:nvSpPr>
        <p:spPr>
          <a:xfrm>
            <a:off x="4994858" y="647114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24788F09-3AE3-4883-8AAC-9CF766A42CF8}"/>
              </a:ext>
            </a:extLst>
          </p:cNvPr>
          <p:cNvSpPr/>
          <p:nvPr/>
        </p:nvSpPr>
        <p:spPr>
          <a:xfrm>
            <a:off x="3564916" y="604336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7952764" y="40655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8057049" y="69942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8344121" y="45624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7756429" y="77060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7758539" y="1091592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8334757" y="114564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8173031" y="147222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7308977" y="66831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8520297" y="82947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8756710" y="114901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7595419" y="148825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8681265" y="1496517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7251323" y="106873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46532AC-766D-4501-B96D-EB67B0BC24C8}"/>
              </a:ext>
            </a:extLst>
          </p:cNvPr>
          <p:cNvSpPr/>
          <p:nvPr/>
        </p:nvSpPr>
        <p:spPr>
          <a:xfrm>
            <a:off x="10952409" y="157423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46D7B9E-EA40-4BB2-B88E-D3C00C2A3716}"/>
              </a:ext>
            </a:extLst>
          </p:cNvPr>
          <p:cNvSpPr/>
          <p:nvPr/>
        </p:nvSpPr>
        <p:spPr>
          <a:xfrm>
            <a:off x="11056694" y="1867094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CCEDA821-FC7C-409F-92D1-D3ED77FE79CC}"/>
              </a:ext>
            </a:extLst>
          </p:cNvPr>
          <p:cNvSpPr/>
          <p:nvPr/>
        </p:nvSpPr>
        <p:spPr>
          <a:xfrm>
            <a:off x="11343766" y="162391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D109E165-86B0-40B2-8420-D9E07E3F0E1E}"/>
              </a:ext>
            </a:extLst>
          </p:cNvPr>
          <p:cNvSpPr/>
          <p:nvPr/>
        </p:nvSpPr>
        <p:spPr>
          <a:xfrm>
            <a:off x="10756074" y="193827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E377C2D6-A276-4E55-9B3D-02A8152C9362}"/>
              </a:ext>
            </a:extLst>
          </p:cNvPr>
          <p:cNvSpPr/>
          <p:nvPr/>
        </p:nvSpPr>
        <p:spPr>
          <a:xfrm>
            <a:off x="10758184" y="2259265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BC38146-79A0-47DA-97C5-56D4EBBBA2B5}"/>
              </a:ext>
            </a:extLst>
          </p:cNvPr>
          <p:cNvSpPr/>
          <p:nvPr/>
        </p:nvSpPr>
        <p:spPr>
          <a:xfrm>
            <a:off x="11334402" y="231332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5C052818-C567-4F3B-B33A-D54F0B23364C}"/>
              </a:ext>
            </a:extLst>
          </p:cNvPr>
          <p:cNvSpPr/>
          <p:nvPr/>
        </p:nvSpPr>
        <p:spPr>
          <a:xfrm>
            <a:off x="11172676" y="263990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2758211-2557-4174-9B05-BE1BC619EBC0}"/>
              </a:ext>
            </a:extLst>
          </p:cNvPr>
          <p:cNvSpPr/>
          <p:nvPr/>
        </p:nvSpPr>
        <p:spPr>
          <a:xfrm>
            <a:off x="10308622" y="183598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6261FB3E-D72B-4973-A9E0-15CC59FE85D7}"/>
              </a:ext>
            </a:extLst>
          </p:cNvPr>
          <p:cNvSpPr/>
          <p:nvPr/>
        </p:nvSpPr>
        <p:spPr>
          <a:xfrm>
            <a:off x="11519942" y="199715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AF90F4C-DF54-416D-A648-73BF0C0CFD4F}"/>
              </a:ext>
            </a:extLst>
          </p:cNvPr>
          <p:cNvSpPr/>
          <p:nvPr/>
        </p:nvSpPr>
        <p:spPr>
          <a:xfrm>
            <a:off x="11756355" y="231668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CDF96F4-739F-4E49-AF76-280B7DF8E2C4}"/>
              </a:ext>
            </a:extLst>
          </p:cNvPr>
          <p:cNvSpPr/>
          <p:nvPr/>
        </p:nvSpPr>
        <p:spPr>
          <a:xfrm>
            <a:off x="10595064" y="265592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38E8396-59DC-43F9-9104-6D6CF9123753}"/>
              </a:ext>
            </a:extLst>
          </p:cNvPr>
          <p:cNvSpPr/>
          <p:nvPr/>
        </p:nvSpPr>
        <p:spPr>
          <a:xfrm>
            <a:off x="11680910" y="266419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0AF0A7D-6FF4-43ED-802E-A3DCFD3479D2}"/>
              </a:ext>
            </a:extLst>
          </p:cNvPr>
          <p:cNvSpPr/>
          <p:nvPr/>
        </p:nvSpPr>
        <p:spPr>
          <a:xfrm>
            <a:off x="10250968" y="223640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32" name="Picture 131" descr="A picture containing chain&#10;&#10;Description automatically generated">
            <a:extLst>
              <a:ext uri="{FF2B5EF4-FFF2-40B4-BE49-F238E27FC236}">
                <a16:creationId xmlns:a16="http://schemas.microsoft.com/office/drawing/2014/main" id="{37EACA10-E979-4AA7-B76C-EBEFBA22AD7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741" y="-130712"/>
            <a:ext cx="1914518" cy="1914518"/>
          </a:xfrm>
          <a:prstGeom prst="rect">
            <a:avLst/>
          </a:prstGeom>
          <a:effectLst>
            <a:outerShdw blurRad="25400" dist="63500" dir="2700000" algn="tl" rotWithShape="0">
              <a:schemeClr val="tx1">
                <a:alpha val="55000"/>
              </a:schemeClr>
            </a:outerShdw>
          </a:effectLst>
        </p:spPr>
      </p:pic>
      <p:pic>
        <p:nvPicPr>
          <p:cNvPr id="391" name="Picture 4" descr="@anasartgram vintage aesthetic rose tumblr Sticker">
            <a:extLst>
              <a:ext uri="{FF2B5EF4-FFF2-40B4-BE49-F238E27FC236}">
                <a16:creationId xmlns:a16="http://schemas.microsoft.com/office/drawing/2014/main" id="{B731D8DE-8B38-44B1-8722-10DC40006A9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970" y="5516881"/>
            <a:ext cx="1437372" cy="1437372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043205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6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8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6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4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0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4.375E-6 2.59259E-6 L 4.375E-6 -0.06343 " pathEditMode="relative" rAng="0" ptsTypes="AA">
                                      <p:cBhvr>
                                        <p:cTn id="112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71"/>
                                    </p:animMotion>
                                    <p:animRot by="1500000">
                                      <p:cBhvr>
                                        <p:cTn id="11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4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5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16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4" dur="12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6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8" dur="17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16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0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2" dur="18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2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8" dur="11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0" dur="14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2" dur="12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4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6" dur="1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8" dur="12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0" dur="2000" fill="hold"/>
                                        <p:tgtEl>
                                          <p:spTgt spid="17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7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2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3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4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5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6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7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8" dur="1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9" dur="380" fill="hold">
                                          <p:stCondLst>
                                            <p:cond delay="38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0" dur="380" fill="hold">
                                          <p:stCondLst>
                                            <p:cond delay="76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1" dur="380" fill="hold">
                                          <p:stCondLst>
                                            <p:cond delay="114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2" dur="380" fill="hold">
                                          <p:stCondLst>
                                            <p:cond delay="152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08" grpId="0" animBg="1"/>
      <p:bldP spid="260" grpId="0" build="allAtOnce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131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FDE3F6AA-6E2D-4DFC-A9B5-4A4CE8FDB265}"/>
              </a:ext>
            </a:extLst>
          </p:cNvPr>
          <p:cNvCxnSpPr>
            <a:cxnSpLocks/>
          </p:cNvCxnSpPr>
          <p:nvPr/>
        </p:nvCxnSpPr>
        <p:spPr>
          <a:xfrm>
            <a:off x="1300896" y="6881104"/>
            <a:ext cx="555242" cy="2167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F939496D-8A35-4128-8A90-4EA32B02E652}"/>
              </a:ext>
            </a:extLst>
          </p:cNvPr>
          <p:cNvCxnSpPr>
            <a:cxnSpLocks/>
          </p:cNvCxnSpPr>
          <p:nvPr/>
        </p:nvCxnSpPr>
        <p:spPr>
          <a:xfrm>
            <a:off x="-723900" y="1538817"/>
            <a:ext cx="660400" cy="3619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C609B956-5D44-4095-AAEB-CF616A7DEFD8}"/>
              </a:ext>
            </a:extLst>
          </p:cNvPr>
          <p:cNvCxnSpPr>
            <a:cxnSpLocks/>
          </p:cNvCxnSpPr>
          <p:nvPr/>
        </p:nvCxnSpPr>
        <p:spPr>
          <a:xfrm flipH="1">
            <a:off x="3433233" y="-433917"/>
            <a:ext cx="264585" cy="3450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0F98FF48-A108-409C-8907-04339583F759}"/>
              </a:ext>
            </a:extLst>
          </p:cNvPr>
          <p:cNvCxnSpPr>
            <a:cxnSpLocks/>
          </p:cNvCxnSpPr>
          <p:nvPr/>
        </p:nvCxnSpPr>
        <p:spPr>
          <a:xfrm flipH="1">
            <a:off x="7083425" y="-533400"/>
            <a:ext cx="700088" cy="41592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981F1DB2-85EF-45A4-9BD7-388D7B01027D}"/>
              </a:ext>
            </a:extLst>
          </p:cNvPr>
          <p:cNvCxnSpPr>
            <a:cxnSpLocks/>
          </p:cNvCxnSpPr>
          <p:nvPr/>
        </p:nvCxnSpPr>
        <p:spPr>
          <a:xfrm flipH="1" flipV="1">
            <a:off x="12214225" y="936625"/>
            <a:ext cx="550864" cy="2524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36BED176-B99F-4EA2-BF58-30B24C53E069}"/>
              </a:ext>
            </a:extLst>
          </p:cNvPr>
          <p:cNvCxnSpPr>
            <a:cxnSpLocks/>
          </p:cNvCxnSpPr>
          <p:nvPr/>
        </p:nvCxnSpPr>
        <p:spPr>
          <a:xfrm flipH="1" flipV="1">
            <a:off x="12225338" y="5421313"/>
            <a:ext cx="717551" cy="53181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44A7E545-2590-4F10-9833-99C4B3E84B7B}"/>
              </a:ext>
            </a:extLst>
          </p:cNvPr>
          <p:cNvCxnSpPr>
            <a:cxnSpLocks/>
          </p:cNvCxnSpPr>
          <p:nvPr/>
        </p:nvCxnSpPr>
        <p:spPr>
          <a:xfrm flipV="1">
            <a:off x="7234238" y="6870699"/>
            <a:ext cx="533400" cy="4572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4" name="Picture 2" descr="Jessica Tuttle fall orange autumn leaf Sticker">
            <a:extLst>
              <a:ext uri="{FF2B5EF4-FFF2-40B4-BE49-F238E27FC236}">
                <a16:creationId xmlns:a16="http://schemas.microsoft.com/office/drawing/2014/main" id="{FF8E1CE1-2931-42F9-A489-339F8B1CD75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90938">
            <a:off x="9097154" y="-376727"/>
            <a:ext cx="1842090" cy="245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1" name="Tướng">
            <a:extLst>
              <a:ext uri="{FF2B5EF4-FFF2-40B4-BE49-F238E27FC236}">
                <a16:creationId xmlns:a16="http://schemas.microsoft.com/office/drawing/2014/main" id="{E5D165D2-B0E9-4C04-B2C4-02DBEAFB26EA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4760002" y="3651283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B526AA17-27C0-4C6D-8A71-E8BD6BEFAB39}"/>
                </a:ext>
              </a:extLst>
            </p:cNvPr>
            <p:cNvGrpSpPr/>
            <p:nvPr/>
          </p:nvGrpSpPr>
          <p:grpSpPr>
            <a:xfrm>
              <a:off x="4760002" y="3651283"/>
              <a:ext cx="2916125" cy="1331301"/>
              <a:chOff x="311192" y="3234088"/>
              <a:chExt cx="2916125" cy="1331301"/>
            </a:xfrm>
          </p:grpSpPr>
          <p:pic>
            <p:nvPicPr>
              <p:cNvPr id="114" name="Picture 113">
                <a:extLst>
                  <a:ext uri="{FF2B5EF4-FFF2-40B4-BE49-F238E27FC236}">
                    <a16:creationId xmlns:a16="http://schemas.microsoft.com/office/drawing/2014/main" id="{5DFBAE75-ED9E-4985-A8F0-B41A3CA7D0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EECE7C4C-8541-4D25-9B51-1860AA9D893C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BEE6B211-FA68-4891-ABF1-E0A36A7C3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9136" y="3678312"/>
              <a:ext cx="844551" cy="321733"/>
            </a:xfrm>
            <a:prstGeom prst="rect">
              <a:avLst/>
            </a:prstGeom>
          </p:spPr>
        </p:pic>
      </p:grpSp>
      <p:grpSp>
        <p:nvGrpSpPr>
          <p:cNvPr id="116" name="Xe">
            <a:extLst>
              <a:ext uri="{FF2B5EF4-FFF2-40B4-BE49-F238E27FC236}">
                <a16:creationId xmlns:a16="http://schemas.microsoft.com/office/drawing/2014/main" id="{0E35803E-F35C-4AB8-AC9B-C7988BC2D235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3365542" y="214950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2E555DFC-07AB-46A5-8877-8D55E0432487}"/>
                </a:ext>
              </a:extLst>
            </p:cNvPr>
            <p:cNvGrpSpPr/>
            <p:nvPr/>
          </p:nvGrpSpPr>
          <p:grpSpPr>
            <a:xfrm>
              <a:off x="3365542" y="2149508"/>
              <a:ext cx="2916125" cy="1331301"/>
              <a:chOff x="311192" y="3234088"/>
              <a:chExt cx="2916125" cy="1331301"/>
            </a:xfrm>
          </p:grpSpPr>
          <p:pic>
            <p:nvPicPr>
              <p:cNvPr id="133" name="Picture 132">
                <a:extLst>
                  <a:ext uri="{FF2B5EF4-FFF2-40B4-BE49-F238E27FC236}">
                    <a16:creationId xmlns:a16="http://schemas.microsoft.com/office/drawing/2014/main" id="{C8BE9617-575F-44E8-8CC8-04F957AF82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5745C0D-0A67-4027-B130-EA68C54BB5DD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D9ADAF3E-2AE7-46CF-8D4C-351DF6EFF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49435" y="2179638"/>
              <a:ext cx="347487" cy="312738"/>
            </a:xfrm>
            <a:prstGeom prst="rect">
              <a:avLst/>
            </a:prstGeom>
          </p:spPr>
        </p:pic>
      </p:grpSp>
      <p:grpSp>
        <p:nvGrpSpPr>
          <p:cNvPr id="135" name="Phao">
            <a:extLst>
              <a:ext uri="{FF2B5EF4-FFF2-40B4-BE49-F238E27FC236}">
                <a16:creationId xmlns:a16="http://schemas.microsoft.com/office/drawing/2014/main" id="{67DF0522-24A5-4384-95BB-73A42B527FBD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3436662" y="63566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D2B314D4-2A5F-455C-A438-B9CAA5E1A65F}"/>
                </a:ext>
              </a:extLst>
            </p:cNvPr>
            <p:cNvGrpSpPr/>
            <p:nvPr/>
          </p:nvGrpSpPr>
          <p:grpSpPr>
            <a:xfrm>
              <a:off x="3436662" y="635668"/>
              <a:ext cx="2916125" cy="1331301"/>
              <a:chOff x="311192" y="3234088"/>
              <a:chExt cx="2916125" cy="1331301"/>
            </a:xfrm>
          </p:grpSpPr>
          <p:pic>
            <p:nvPicPr>
              <p:cNvPr id="139" name="Picture 138">
                <a:extLst>
                  <a:ext uri="{FF2B5EF4-FFF2-40B4-BE49-F238E27FC236}">
                    <a16:creationId xmlns:a16="http://schemas.microsoft.com/office/drawing/2014/main" id="{6E71EE8D-30EA-4511-88D8-0D168648C7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31ED8B32-256D-4A89-A87A-41C86205F649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38" name="Picture 137">
              <a:extLst>
                <a:ext uri="{FF2B5EF4-FFF2-40B4-BE49-F238E27FC236}">
                  <a16:creationId xmlns:a16="http://schemas.microsoft.com/office/drawing/2014/main" id="{A90D49A0-2566-4AFD-A4E5-640912CA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73057" y="667142"/>
              <a:ext cx="561976" cy="307190"/>
            </a:xfrm>
            <a:prstGeom prst="rect">
              <a:avLst/>
            </a:prstGeom>
          </p:spPr>
        </p:pic>
      </p:grpSp>
      <p:grpSp>
        <p:nvGrpSpPr>
          <p:cNvPr id="141" name="Tuong">
            <a:extLst>
              <a:ext uri="{FF2B5EF4-FFF2-40B4-BE49-F238E27FC236}">
                <a16:creationId xmlns:a16="http://schemas.microsoft.com/office/drawing/2014/main" id="{AB83B134-9169-4C9D-A93A-CFBAE0363664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215942" y="225618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35E16B06-B607-46A4-B993-D68FF737F316}"/>
                </a:ext>
              </a:extLst>
            </p:cNvPr>
            <p:cNvGrpSpPr/>
            <p:nvPr/>
          </p:nvGrpSpPr>
          <p:grpSpPr>
            <a:xfrm>
              <a:off x="215942" y="2256188"/>
              <a:ext cx="2916125" cy="1331301"/>
              <a:chOff x="311192" y="3234088"/>
              <a:chExt cx="2916125" cy="1331301"/>
            </a:xfrm>
          </p:grpSpPr>
          <p:pic>
            <p:nvPicPr>
              <p:cNvPr id="144" name="Picture 143">
                <a:extLst>
                  <a:ext uri="{FF2B5EF4-FFF2-40B4-BE49-F238E27FC236}">
                    <a16:creationId xmlns:a16="http://schemas.microsoft.com/office/drawing/2014/main" id="{66695848-A826-4BC6-A979-F587974E63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271443A4-C964-44D4-ABF2-5DC8F18D2118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43" name="Picture 142">
              <a:extLst>
                <a:ext uri="{FF2B5EF4-FFF2-40B4-BE49-F238E27FC236}">
                  <a16:creationId xmlns:a16="http://schemas.microsoft.com/office/drawing/2014/main" id="{76CB530F-2CF9-4418-8238-1DACD7DE1E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754" t="3398" r="14898" b="2922"/>
            <a:stretch/>
          </p:blipFill>
          <p:spPr>
            <a:xfrm>
              <a:off x="1311275" y="2287588"/>
              <a:ext cx="601663" cy="312737"/>
            </a:xfrm>
            <a:prstGeom prst="rect">
              <a:avLst/>
            </a:prstGeom>
          </p:spPr>
        </p:pic>
      </p:grpSp>
      <p:grpSp>
        <p:nvGrpSpPr>
          <p:cNvPr id="146" name="Ngua">
            <a:extLst>
              <a:ext uri="{FF2B5EF4-FFF2-40B4-BE49-F238E27FC236}">
                <a16:creationId xmlns:a16="http://schemas.microsoft.com/office/drawing/2014/main" id="{1F7553D5-71AB-4A7C-905C-42430113A4F1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215942" y="384622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D6CFAE48-FC27-418F-8383-D2698686B8DD}"/>
                </a:ext>
              </a:extLst>
            </p:cNvPr>
            <p:cNvGrpSpPr/>
            <p:nvPr/>
          </p:nvGrpSpPr>
          <p:grpSpPr>
            <a:xfrm>
              <a:off x="215942" y="3846228"/>
              <a:ext cx="2916125" cy="1331301"/>
              <a:chOff x="311192" y="3234088"/>
              <a:chExt cx="2916125" cy="1331301"/>
            </a:xfrm>
          </p:grpSpPr>
          <p:pic>
            <p:nvPicPr>
              <p:cNvPr id="149" name="Picture 148">
                <a:extLst>
                  <a:ext uri="{FF2B5EF4-FFF2-40B4-BE49-F238E27FC236}">
                    <a16:creationId xmlns:a16="http://schemas.microsoft.com/office/drawing/2014/main" id="{1650BEF7-6B58-4479-AA23-2CCF0A99E27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34B8B477-C32F-48F1-849C-738750312F28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BE2163EE-BD35-463A-8026-DAE7047AFCC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37214" y="3881967"/>
              <a:ext cx="486242" cy="309033"/>
            </a:xfrm>
            <a:prstGeom prst="rect">
              <a:avLst/>
            </a:prstGeom>
          </p:spPr>
        </p:pic>
      </p:grpSp>
      <p:grpSp>
        <p:nvGrpSpPr>
          <p:cNvPr id="151" name="Si">
            <a:extLst>
              <a:ext uri="{FF2B5EF4-FFF2-40B4-BE49-F238E27FC236}">
                <a16:creationId xmlns:a16="http://schemas.microsoft.com/office/drawing/2014/main" id="{370406FB-0884-4480-80CF-CB21D9BD7988}"/>
              </a:ext>
            </a:extLst>
          </p:cNvPr>
          <p:cNvGrpSpPr/>
          <p:nvPr/>
        </p:nvGrpSpPr>
        <p:grpSpPr>
          <a:xfrm>
            <a:off x="1959146" y="2660707"/>
            <a:ext cx="2234336" cy="1020042"/>
            <a:chOff x="3238542" y="373954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102BA5BE-1BEB-4009-8D12-5EC992085D8F}"/>
                </a:ext>
              </a:extLst>
            </p:cNvPr>
            <p:cNvGrpSpPr/>
            <p:nvPr/>
          </p:nvGrpSpPr>
          <p:grpSpPr>
            <a:xfrm>
              <a:off x="3238542" y="3739548"/>
              <a:ext cx="2916125" cy="1331301"/>
              <a:chOff x="311192" y="3234088"/>
              <a:chExt cx="2916125" cy="1331301"/>
            </a:xfrm>
          </p:grpSpPr>
          <p:pic>
            <p:nvPicPr>
              <p:cNvPr id="154" name="Picture 153">
                <a:extLst>
                  <a:ext uri="{FF2B5EF4-FFF2-40B4-BE49-F238E27FC236}">
                    <a16:creationId xmlns:a16="http://schemas.microsoft.com/office/drawing/2014/main" id="{2E7C39FB-2EE9-4FD8-B7BA-CF5C2EE0CE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87E3FB49-2435-477D-A591-2C0838C2D35F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9F8A2E38-FED5-4C25-824E-E1FDCE7F12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566040" y="3773500"/>
              <a:ext cx="232973" cy="311283"/>
            </a:xfrm>
            <a:prstGeom prst="rect">
              <a:avLst/>
            </a:prstGeom>
          </p:spPr>
        </p:pic>
      </p:grpSp>
      <p:pic>
        <p:nvPicPr>
          <p:cNvPr id="156" name="Tot">
            <a:extLst>
              <a:ext uri="{FF2B5EF4-FFF2-40B4-BE49-F238E27FC236}">
                <a16:creationId xmlns:a16="http://schemas.microsoft.com/office/drawing/2014/main" id="{5F631926-5AFB-4BEF-AD30-7337FDFC8B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0" t="3138"/>
          <a:stretch/>
        </p:blipFill>
        <p:spPr>
          <a:xfrm>
            <a:off x="1959146" y="2660707"/>
            <a:ext cx="2234336" cy="1020042"/>
          </a:xfrm>
          <a:prstGeom prst="roundRect">
            <a:avLst>
              <a:gd name="adj" fmla="val 18438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CCFF2B6E-E525-4306-B43D-C78A03C7BC3A}"/>
              </a:ext>
            </a:extLst>
          </p:cNvPr>
          <p:cNvGrpSpPr/>
          <p:nvPr/>
        </p:nvGrpSpPr>
        <p:grpSpPr>
          <a:xfrm>
            <a:off x="1816100" y="2501900"/>
            <a:ext cx="2451100" cy="1270000"/>
            <a:chOff x="1816100" y="2501900"/>
            <a:chExt cx="2451100" cy="1270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A279219-8B33-49B5-BF50-D94F93406E93}"/>
                </a:ext>
              </a:extLst>
            </p:cNvPr>
            <p:cNvSpPr/>
            <p:nvPr/>
          </p:nvSpPr>
          <p:spPr>
            <a:xfrm>
              <a:off x="1816100" y="2501900"/>
              <a:ext cx="2451100" cy="1270000"/>
            </a:xfrm>
            <a:prstGeom prst="rect">
              <a:avLst/>
            </a:prstGeom>
            <a:solidFill>
              <a:srgbClr val="ECFF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5533976-31CF-4194-BE65-C18E143CF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096028" y="2775047"/>
              <a:ext cx="89960" cy="78124"/>
            </a:xfrm>
            <a:prstGeom prst="rect">
              <a:avLst/>
            </a:prstGeom>
          </p:spPr>
        </p:pic>
        <p:pic>
          <p:nvPicPr>
            <p:cNvPr id="176" name="Picture 175">
              <a:extLst>
                <a:ext uri="{FF2B5EF4-FFF2-40B4-BE49-F238E27FC236}">
                  <a16:creationId xmlns:a16="http://schemas.microsoft.com/office/drawing/2014/main" id="{A2478C4F-04DC-41F8-9B5C-141D863BE6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538411" y="2775047"/>
              <a:ext cx="89960" cy="78124"/>
            </a:xfrm>
            <a:prstGeom prst="rect">
              <a:avLst/>
            </a:prstGeom>
          </p:spPr>
        </p:pic>
        <p:pic>
          <p:nvPicPr>
            <p:cNvPr id="177" name="Picture 176">
              <a:extLst>
                <a:ext uri="{FF2B5EF4-FFF2-40B4-BE49-F238E27FC236}">
                  <a16:creationId xmlns:a16="http://schemas.microsoft.com/office/drawing/2014/main" id="{685D2E74-0094-41C9-A686-700FF4708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68094" y="2775047"/>
              <a:ext cx="89960" cy="78124"/>
            </a:xfrm>
            <a:prstGeom prst="rect">
              <a:avLst/>
            </a:prstGeom>
          </p:spPr>
        </p:pic>
        <p:pic>
          <p:nvPicPr>
            <p:cNvPr id="178" name="Picture 177">
              <a:extLst>
                <a:ext uri="{FF2B5EF4-FFF2-40B4-BE49-F238E27FC236}">
                  <a16:creationId xmlns:a16="http://schemas.microsoft.com/office/drawing/2014/main" id="{9C23B568-A23C-446F-A22F-05C25209A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404127" y="2775047"/>
              <a:ext cx="89960" cy="78124"/>
            </a:xfrm>
            <a:prstGeom prst="rect">
              <a:avLst/>
            </a:prstGeom>
          </p:spPr>
        </p:pic>
        <p:pic>
          <p:nvPicPr>
            <p:cNvPr id="179" name="Picture 178">
              <a:extLst>
                <a:ext uri="{FF2B5EF4-FFF2-40B4-BE49-F238E27FC236}">
                  <a16:creationId xmlns:a16="http://schemas.microsoft.com/office/drawing/2014/main" id="{3E734DF3-5933-482A-B645-F5A9F7EFB9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838043" y="2775047"/>
              <a:ext cx="89960" cy="78124"/>
            </a:xfrm>
            <a:prstGeom prst="rect">
              <a:avLst/>
            </a:prstGeom>
          </p:spPr>
        </p:pic>
        <p:pic>
          <p:nvPicPr>
            <p:cNvPr id="183" name="Picture 182">
              <a:extLst>
                <a:ext uri="{FF2B5EF4-FFF2-40B4-BE49-F238E27FC236}">
                  <a16:creationId xmlns:a16="http://schemas.microsoft.com/office/drawing/2014/main" id="{28434A86-837A-41D7-A018-D3E72D132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096028" y="3651347"/>
              <a:ext cx="89960" cy="78124"/>
            </a:xfrm>
            <a:prstGeom prst="rect">
              <a:avLst/>
            </a:prstGeom>
          </p:spPr>
        </p:pic>
        <p:pic>
          <p:nvPicPr>
            <p:cNvPr id="184" name="Picture 183">
              <a:extLst>
                <a:ext uri="{FF2B5EF4-FFF2-40B4-BE49-F238E27FC236}">
                  <a16:creationId xmlns:a16="http://schemas.microsoft.com/office/drawing/2014/main" id="{E42C5055-951F-4A5F-9CD8-E35A7D2CD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538411" y="3651347"/>
              <a:ext cx="89960" cy="78124"/>
            </a:xfrm>
            <a:prstGeom prst="rect">
              <a:avLst/>
            </a:prstGeom>
          </p:spPr>
        </p:pic>
        <p:pic>
          <p:nvPicPr>
            <p:cNvPr id="185" name="Picture 184">
              <a:extLst>
                <a:ext uri="{FF2B5EF4-FFF2-40B4-BE49-F238E27FC236}">
                  <a16:creationId xmlns:a16="http://schemas.microsoft.com/office/drawing/2014/main" id="{131FAAD8-6196-429D-BA2F-AA416211B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68094" y="3651347"/>
              <a:ext cx="89960" cy="78124"/>
            </a:xfrm>
            <a:prstGeom prst="rect">
              <a:avLst/>
            </a:prstGeom>
          </p:spPr>
        </p:pic>
        <p:pic>
          <p:nvPicPr>
            <p:cNvPr id="186" name="Picture 185">
              <a:extLst>
                <a:ext uri="{FF2B5EF4-FFF2-40B4-BE49-F238E27FC236}">
                  <a16:creationId xmlns:a16="http://schemas.microsoft.com/office/drawing/2014/main" id="{A22B80D6-52DD-4FA9-ACCE-F50C826092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404127" y="3651347"/>
              <a:ext cx="89960" cy="78124"/>
            </a:xfrm>
            <a:prstGeom prst="rect">
              <a:avLst/>
            </a:prstGeom>
          </p:spPr>
        </p:pic>
        <p:pic>
          <p:nvPicPr>
            <p:cNvPr id="187" name="Picture 186">
              <a:extLst>
                <a:ext uri="{FF2B5EF4-FFF2-40B4-BE49-F238E27FC236}">
                  <a16:creationId xmlns:a16="http://schemas.microsoft.com/office/drawing/2014/main" id="{27344DA9-B1D3-4A06-8524-FBAB3B3C8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838043" y="3651347"/>
              <a:ext cx="89960" cy="78124"/>
            </a:xfrm>
            <a:prstGeom prst="rect">
              <a:avLst/>
            </a:prstGeom>
          </p:spPr>
        </p:pic>
        <p:pic>
          <p:nvPicPr>
            <p:cNvPr id="189" name="Picture 188">
              <a:extLst>
                <a:ext uri="{FF2B5EF4-FFF2-40B4-BE49-F238E27FC236}">
                  <a16:creationId xmlns:a16="http://schemas.microsoft.com/office/drawing/2014/main" id="{57DC37B5-6E2D-43E5-A77F-0E9E8495AB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096028" y="3202613"/>
              <a:ext cx="89960" cy="78124"/>
            </a:xfrm>
            <a:prstGeom prst="rect">
              <a:avLst/>
            </a:prstGeom>
          </p:spPr>
        </p:pic>
        <p:pic>
          <p:nvPicPr>
            <p:cNvPr id="190" name="Picture 189">
              <a:extLst>
                <a:ext uri="{FF2B5EF4-FFF2-40B4-BE49-F238E27FC236}">
                  <a16:creationId xmlns:a16="http://schemas.microsoft.com/office/drawing/2014/main" id="{224F112A-9D82-4CAA-8654-B0629BA31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538411" y="3202613"/>
              <a:ext cx="89960" cy="78124"/>
            </a:xfrm>
            <a:prstGeom prst="rect">
              <a:avLst/>
            </a:prstGeom>
          </p:spPr>
        </p:pic>
        <p:pic>
          <p:nvPicPr>
            <p:cNvPr id="191" name="Picture 190">
              <a:extLst>
                <a:ext uri="{FF2B5EF4-FFF2-40B4-BE49-F238E27FC236}">
                  <a16:creationId xmlns:a16="http://schemas.microsoft.com/office/drawing/2014/main" id="{6D769B8B-213B-4457-824C-B51171D599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68094" y="3202613"/>
              <a:ext cx="89960" cy="78124"/>
            </a:xfrm>
            <a:prstGeom prst="rect">
              <a:avLst/>
            </a:prstGeom>
          </p:spPr>
        </p:pic>
        <p:pic>
          <p:nvPicPr>
            <p:cNvPr id="192" name="Picture 191">
              <a:extLst>
                <a:ext uri="{FF2B5EF4-FFF2-40B4-BE49-F238E27FC236}">
                  <a16:creationId xmlns:a16="http://schemas.microsoft.com/office/drawing/2014/main" id="{208A5498-28E8-4B1A-9DAD-BDD76D297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404127" y="3202613"/>
              <a:ext cx="89960" cy="78124"/>
            </a:xfrm>
            <a:prstGeom prst="rect">
              <a:avLst/>
            </a:prstGeom>
          </p:spPr>
        </p:pic>
        <p:pic>
          <p:nvPicPr>
            <p:cNvPr id="193" name="Picture 192">
              <a:extLst>
                <a:ext uri="{FF2B5EF4-FFF2-40B4-BE49-F238E27FC236}">
                  <a16:creationId xmlns:a16="http://schemas.microsoft.com/office/drawing/2014/main" id="{077BB317-5CC2-49D9-88A6-B231FCDE7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838043" y="3202613"/>
              <a:ext cx="89960" cy="78124"/>
            </a:xfrm>
            <a:prstGeom prst="rect">
              <a:avLst/>
            </a:prstGeom>
          </p:spPr>
        </p:pic>
      </p:grpSp>
      <p:pic>
        <p:nvPicPr>
          <p:cNvPr id="171" name="Picture 170">
            <a:extLst>
              <a:ext uri="{FF2B5EF4-FFF2-40B4-BE49-F238E27FC236}">
                <a16:creationId xmlns:a16="http://schemas.microsoft.com/office/drawing/2014/main" id="{866AA0BB-B242-44D3-9708-93E7742A576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744" t="609" b="565"/>
          <a:stretch/>
        </p:blipFill>
        <p:spPr>
          <a:xfrm>
            <a:off x="4725955" y="2550398"/>
            <a:ext cx="2743248" cy="2332012"/>
          </a:xfrm>
          <a:prstGeom prst="roundRect">
            <a:avLst>
              <a:gd name="adj" fmla="val 18525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sp>
        <p:nvSpPr>
          <p:cNvPr id="170" name="Rectangle 217">
            <a:extLst>
              <a:ext uri="{FF2B5EF4-FFF2-40B4-BE49-F238E27FC236}">
                <a16:creationId xmlns:a16="http://schemas.microsoft.com/office/drawing/2014/main" id="{11075E6C-04DA-4CAF-B8B3-F799AE1B7AFC}"/>
              </a:ext>
            </a:extLst>
          </p:cNvPr>
          <p:cNvSpPr/>
          <p:nvPr/>
        </p:nvSpPr>
        <p:spPr>
          <a:xfrm rot="10800000" flipH="1">
            <a:off x="-29087" y="3521272"/>
            <a:ext cx="5373814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36" name="Picture 135">
            <a:extLst>
              <a:ext uri="{FF2B5EF4-FFF2-40B4-BE49-F238E27FC236}">
                <a16:creationId xmlns:a16="http://schemas.microsoft.com/office/drawing/2014/main" id="{77DE589C-C852-45C7-BBD0-8E95C3C6E537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603" t="653" r="175" b="-1"/>
          <a:stretch/>
        </p:blipFill>
        <p:spPr>
          <a:xfrm>
            <a:off x="381825" y="3744227"/>
            <a:ext cx="1152610" cy="1565896"/>
          </a:xfrm>
          <a:prstGeom prst="roundRect">
            <a:avLst>
              <a:gd name="adj" fmla="val 18805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AB34F2CA-5997-4830-B387-328FAD1A2DC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33" name="Picture 32" descr="Chart, bar chart&#10;&#10;Description automatically generated">
            <a:extLst>
              <a:ext uri="{FF2B5EF4-FFF2-40B4-BE49-F238E27FC236}">
                <a16:creationId xmlns:a16="http://schemas.microsoft.com/office/drawing/2014/main" id="{9E0C0B8E-A67A-4FB7-A284-8F96E0EDD25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 flipV="1">
            <a:off x="6818186" y="-26158"/>
            <a:ext cx="5373814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F459BE49-4E46-41D4-A620-D5A236E6E3A3}"/>
              </a:ext>
            </a:extLst>
          </p:cNvPr>
          <p:cNvSpPr/>
          <p:nvPr/>
        </p:nvSpPr>
        <p:spPr>
          <a:xfrm>
            <a:off x="4266357" y="538118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9653C873-D198-440B-A4A2-083499BA7683}"/>
              </a:ext>
            </a:extLst>
          </p:cNvPr>
          <p:cNvSpPr/>
          <p:nvPr/>
        </p:nvSpPr>
        <p:spPr>
          <a:xfrm>
            <a:off x="4370642" y="567404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D39E99A6-03BB-4660-B79B-5447F35ACEEE}"/>
              </a:ext>
            </a:extLst>
          </p:cNvPr>
          <p:cNvSpPr/>
          <p:nvPr/>
        </p:nvSpPr>
        <p:spPr>
          <a:xfrm>
            <a:off x="4657714" y="543087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A5B6F77E-D6FC-49C0-A5CA-83FB176C8C02}"/>
              </a:ext>
            </a:extLst>
          </p:cNvPr>
          <p:cNvSpPr/>
          <p:nvPr/>
        </p:nvSpPr>
        <p:spPr>
          <a:xfrm>
            <a:off x="4070022" y="5745231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7444FEF-8306-481A-9147-CBEB182A15B1}"/>
              </a:ext>
            </a:extLst>
          </p:cNvPr>
          <p:cNvSpPr/>
          <p:nvPr/>
        </p:nvSpPr>
        <p:spPr>
          <a:xfrm>
            <a:off x="4072132" y="6066217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F2C717F7-F7FD-47D7-A60C-7015F410280F}"/>
              </a:ext>
            </a:extLst>
          </p:cNvPr>
          <p:cNvSpPr/>
          <p:nvPr/>
        </p:nvSpPr>
        <p:spPr>
          <a:xfrm>
            <a:off x="4648350" y="612027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93C00B34-DF0E-45FE-A200-D501B8C1072E}"/>
              </a:ext>
            </a:extLst>
          </p:cNvPr>
          <p:cNvSpPr/>
          <p:nvPr/>
        </p:nvSpPr>
        <p:spPr>
          <a:xfrm>
            <a:off x="4486624" y="644685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F69CFA81-9263-408A-BF32-6B12972CA95E}"/>
              </a:ext>
            </a:extLst>
          </p:cNvPr>
          <p:cNvSpPr/>
          <p:nvPr/>
        </p:nvSpPr>
        <p:spPr>
          <a:xfrm>
            <a:off x="3622570" y="564293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DF175E73-4233-43FD-9CEE-BA2996E3A7EA}"/>
              </a:ext>
            </a:extLst>
          </p:cNvPr>
          <p:cNvSpPr/>
          <p:nvPr/>
        </p:nvSpPr>
        <p:spPr>
          <a:xfrm>
            <a:off x="4833890" y="580410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F83931-3AE9-46B2-891C-3B89A9522AFF}"/>
              </a:ext>
            </a:extLst>
          </p:cNvPr>
          <p:cNvSpPr/>
          <p:nvPr/>
        </p:nvSpPr>
        <p:spPr>
          <a:xfrm>
            <a:off x="5070303" y="612364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A8CAD237-599E-4DE1-B92C-88EB82742CBF}"/>
              </a:ext>
            </a:extLst>
          </p:cNvPr>
          <p:cNvSpPr/>
          <p:nvPr/>
        </p:nvSpPr>
        <p:spPr>
          <a:xfrm>
            <a:off x="3909012" y="646287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7C33B20B-E4F6-4C3D-951A-FF5A52BADDEA}"/>
              </a:ext>
            </a:extLst>
          </p:cNvPr>
          <p:cNvSpPr/>
          <p:nvPr/>
        </p:nvSpPr>
        <p:spPr>
          <a:xfrm>
            <a:off x="4994858" y="647114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24788F09-3AE3-4883-8AAC-9CF766A42CF8}"/>
              </a:ext>
            </a:extLst>
          </p:cNvPr>
          <p:cNvSpPr/>
          <p:nvPr/>
        </p:nvSpPr>
        <p:spPr>
          <a:xfrm>
            <a:off x="3564916" y="604336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7952764" y="40655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8057049" y="69942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8344121" y="45624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7756429" y="77060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7758539" y="1091592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8334757" y="114564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8173031" y="147222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7308977" y="66831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8520297" y="82947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8756710" y="114901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7595419" y="148825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8681265" y="1496517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7251323" y="106873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46532AC-766D-4501-B96D-EB67B0BC24C8}"/>
              </a:ext>
            </a:extLst>
          </p:cNvPr>
          <p:cNvSpPr/>
          <p:nvPr/>
        </p:nvSpPr>
        <p:spPr>
          <a:xfrm>
            <a:off x="10952409" y="157423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46D7B9E-EA40-4BB2-B88E-D3C00C2A3716}"/>
              </a:ext>
            </a:extLst>
          </p:cNvPr>
          <p:cNvSpPr/>
          <p:nvPr/>
        </p:nvSpPr>
        <p:spPr>
          <a:xfrm>
            <a:off x="11056694" y="1867094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CCEDA821-FC7C-409F-92D1-D3ED77FE79CC}"/>
              </a:ext>
            </a:extLst>
          </p:cNvPr>
          <p:cNvSpPr/>
          <p:nvPr/>
        </p:nvSpPr>
        <p:spPr>
          <a:xfrm>
            <a:off x="11343766" y="162391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D109E165-86B0-40B2-8420-D9E07E3F0E1E}"/>
              </a:ext>
            </a:extLst>
          </p:cNvPr>
          <p:cNvSpPr/>
          <p:nvPr/>
        </p:nvSpPr>
        <p:spPr>
          <a:xfrm>
            <a:off x="10756074" y="193827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E377C2D6-A276-4E55-9B3D-02A8152C9362}"/>
              </a:ext>
            </a:extLst>
          </p:cNvPr>
          <p:cNvSpPr/>
          <p:nvPr/>
        </p:nvSpPr>
        <p:spPr>
          <a:xfrm>
            <a:off x="10758184" y="2259265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BC38146-79A0-47DA-97C5-56D4EBBBA2B5}"/>
              </a:ext>
            </a:extLst>
          </p:cNvPr>
          <p:cNvSpPr/>
          <p:nvPr/>
        </p:nvSpPr>
        <p:spPr>
          <a:xfrm>
            <a:off x="11334402" y="231332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5C052818-C567-4F3B-B33A-D54F0B23364C}"/>
              </a:ext>
            </a:extLst>
          </p:cNvPr>
          <p:cNvSpPr/>
          <p:nvPr/>
        </p:nvSpPr>
        <p:spPr>
          <a:xfrm>
            <a:off x="11172676" y="263990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2758211-2557-4174-9B05-BE1BC619EBC0}"/>
              </a:ext>
            </a:extLst>
          </p:cNvPr>
          <p:cNvSpPr/>
          <p:nvPr/>
        </p:nvSpPr>
        <p:spPr>
          <a:xfrm>
            <a:off x="10308622" y="183598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6261FB3E-D72B-4973-A9E0-15CC59FE85D7}"/>
              </a:ext>
            </a:extLst>
          </p:cNvPr>
          <p:cNvSpPr/>
          <p:nvPr/>
        </p:nvSpPr>
        <p:spPr>
          <a:xfrm>
            <a:off x="11519942" y="199715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AF90F4C-DF54-416D-A648-73BF0C0CFD4F}"/>
              </a:ext>
            </a:extLst>
          </p:cNvPr>
          <p:cNvSpPr/>
          <p:nvPr/>
        </p:nvSpPr>
        <p:spPr>
          <a:xfrm>
            <a:off x="11756355" y="231668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CDF96F4-739F-4E49-AF76-280B7DF8E2C4}"/>
              </a:ext>
            </a:extLst>
          </p:cNvPr>
          <p:cNvSpPr/>
          <p:nvPr/>
        </p:nvSpPr>
        <p:spPr>
          <a:xfrm>
            <a:off x="10595064" y="265592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38E8396-59DC-43F9-9104-6D6CF9123753}"/>
              </a:ext>
            </a:extLst>
          </p:cNvPr>
          <p:cNvSpPr/>
          <p:nvPr/>
        </p:nvSpPr>
        <p:spPr>
          <a:xfrm>
            <a:off x="11680910" y="266419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0AF0A7D-6FF4-43ED-802E-A3DCFD3479D2}"/>
              </a:ext>
            </a:extLst>
          </p:cNvPr>
          <p:cNvSpPr/>
          <p:nvPr/>
        </p:nvSpPr>
        <p:spPr>
          <a:xfrm>
            <a:off x="10250968" y="223640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32" name="Picture 131" descr="A picture containing chain&#10;&#10;Description automatically generated">
            <a:extLst>
              <a:ext uri="{FF2B5EF4-FFF2-40B4-BE49-F238E27FC236}">
                <a16:creationId xmlns:a16="http://schemas.microsoft.com/office/drawing/2014/main" id="{37EACA10-E979-4AA7-B76C-EBEFBA22AD7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741" y="-130712"/>
            <a:ext cx="1914518" cy="1914518"/>
          </a:xfrm>
          <a:prstGeom prst="rect">
            <a:avLst/>
          </a:prstGeom>
          <a:effectLst>
            <a:outerShdw blurRad="25400" dist="63500" dir="2700000" algn="tl" rotWithShape="0">
              <a:schemeClr val="tx1">
                <a:alpha val="55000"/>
              </a:schemeClr>
            </a:outerShdw>
          </a:effectLst>
        </p:spPr>
      </p:pic>
      <p:pic>
        <p:nvPicPr>
          <p:cNvPr id="195" name="Picture 4" descr="@anasartgram vintage aesthetic rose tumblr Sticker">
            <a:extLst>
              <a:ext uri="{FF2B5EF4-FFF2-40B4-BE49-F238E27FC236}">
                <a16:creationId xmlns:a16="http://schemas.microsoft.com/office/drawing/2014/main" id="{DA753342-E8C3-41C7-93D2-8B6C389051C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970" y="5516881"/>
            <a:ext cx="1437372" cy="1437372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0" name="TextBox 209">
            <a:extLst>
              <a:ext uri="{FF2B5EF4-FFF2-40B4-BE49-F238E27FC236}">
                <a16:creationId xmlns:a16="http://schemas.microsoft.com/office/drawing/2014/main" id="{33C9AB36-7912-42AD-92AF-76BA4252AC1F}"/>
              </a:ext>
            </a:extLst>
          </p:cNvPr>
          <p:cNvSpPr txBox="1"/>
          <p:nvPr/>
        </p:nvSpPr>
        <p:spPr>
          <a:xfrm>
            <a:off x="231688" y="105877"/>
            <a:ext cx="47734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noProof="1">
                <a:latin typeface="iCiel Simply Sweet Script" pitchFamily="2" charset="0"/>
              </a:rPr>
              <a:t>Sơ đồ phân lớp</a:t>
            </a:r>
          </a:p>
        </p:txBody>
      </p:sp>
    </p:spTree>
    <p:extLst>
      <p:ext uri="{BB962C8B-B14F-4D97-AF65-F5344CB8AC3E}">
        <p14:creationId xmlns:p14="http://schemas.microsoft.com/office/powerpoint/2010/main" val="223078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6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8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6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4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0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8" dur="12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0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2" dur="17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6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8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2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2" dur="11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4" dur="14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6" dur="12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8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0" dur="1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2" dur="12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4" dur="2000" fill="hold"/>
                                        <p:tgtEl>
                                          <p:spTgt spid="17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6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7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8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9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0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2" dur="1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3" dur="380" fill="hold">
                                          <p:stCondLst>
                                            <p:cond delay="38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4" dur="380" fill="hold">
                                          <p:stCondLst>
                                            <p:cond delay="76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5" dur="380" fill="hold">
                                          <p:stCondLst>
                                            <p:cond delay="114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6" dur="380" fill="hold">
                                          <p:stCondLst>
                                            <p:cond delay="152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08" grpId="0" animBg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131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F7F263F5-F37B-40D1-BE76-31EEDE90CFA5}"/>
              </a:ext>
            </a:extLst>
          </p:cNvPr>
          <p:cNvCxnSpPr>
            <a:cxnSpLocks/>
          </p:cNvCxnSpPr>
          <p:nvPr/>
        </p:nvCxnSpPr>
        <p:spPr>
          <a:xfrm>
            <a:off x="4276853" y="4508977"/>
            <a:ext cx="555242" cy="2167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8821D61C-9372-4511-AD2A-04CDD4B14930}"/>
              </a:ext>
            </a:extLst>
          </p:cNvPr>
          <p:cNvCxnSpPr>
            <a:cxnSpLocks/>
          </p:cNvCxnSpPr>
          <p:nvPr/>
        </p:nvCxnSpPr>
        <p:spPr>
          <a:xfrm>
            <a:off x="4036194" y="3336424"/>
            <a:ext cx="660400" cy="3619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6DA66627-E073-4112-8D1A-4A21DE95C703}"/>
              </a:ext>
            </a:extLst>
          </p:cNvPr>
          <p:cNvCxnSpPr>
            <a:cxnSpLocks/>
          </p:cNvCxnSpPr>
          <p:nvPr/>
        </p:nvCxnSpPr>
        <p:spPr>
          <a:xfrm flipH="1">
            <a:off x="5076728" y="2207202"/>
            <a:ext cx="264585" cy="3450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EECA0951-993A-40EF-804D-CBD78945E218}"/>
              </a:ext>
            </a:extLst>
          </p:cNvPr>
          <p:cNvCxnSpPr>
            <a:cxnSpLocks/>
          </p:cNvCxnSpPr>
          <p:nvPr/>
        </p:nvCxnSpPr>
        <p:spPr>
          <a:xfrm flipH="1">
            <a:off x="6721475" y="2120900"/>
            <a:ext cx="700088" cy="41592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4A5F0C82-4DB8-4930-95C5-21AC4A4F8D82}"/>
              </a:ext>
            </a:extLst>
          </p:cNvPr>
          <p:cNvCxnSpPr>
            <a:cxnSpLocks/>
          </p:cNvCxnSpPr>
          <p:nvPr/>
        </p:nvCxnSpPr>
        <p:spPr>
          <a:xfrm flipH="1" flipV="1">
            <a:off x="7460015" y="3227437"/>
            <a:ext cx="550864" cy="2524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8AC5773D-AA8C-4B6C-A1DB-6B29272BC660}"/>
              </a:ext>
            </a:extLst>
          </p:cNvPr>
          <p:cNvCxnSpPr>
            <a:cxnSpLocks/>
          </p:cNvCxnSpPr>
          <p:nvPr/>
        </p:nvCxnSpPr>
        <p:spPr>
          <a:xfrm flipH="1" flipV="1">
            <a:off x="7482623" y="4497288"/>
            <a:ext cx="717551" cy="53181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1BC26BF4-568B-43C1-A64F-9A74D0A177AB}"/>
              </a:ext>
            </a:extLst>
          </p:cNvPr>
          <p:cNvCxnSpPr>
            <a:cxnSpLocks/>
          </p:cNvCxnSpPr>
          <p:nvPr/>
        </p:nvCxnSpPr>
        <p:spPr>
          <a:xfrm flipV="1">
            <a:off x="5690853" y="4895247"/>
            <a:ext cx="533400" cy="4572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Rectangle 217">
            <a:extLst>
              <a:ext uri="{FF2B5EF4-FFF2-40B4-BE49-F238E27FC236}">
                <a16:creationId xmlns:a16="http://schemas.microsoft.com/office/drawing/2014/main" id="{11075E6C-04DA-4CAF-B8B3-F799AE1B7AFC}"/>
              </a:ext>
            </a:extLst>
          </p:cNvPr>
          <p:cNvSpPr/>
          <p:nvPr/>
        </p:nvSpPr>
        <p:spPr>
          <a:xfrm rot="10800000" flipH="1">
            <a:off x="-29087" y="3521272"/>
            <a:ext cx="5373814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1" name="Picture 170">
            <a:extLst>
              <a:ext uri="{FF2B5EF4-FFF2-40B4-BE49-F238E27FC236}">
                <a16:creationId xmlns:a16="http://schemas.microsoft.com/office/drawing/2014/main" id="{866AA0BB-B242-44D3-9708-93E7742A57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4" t="609" b="565"/>
          <a:stretch/>
        </p:blipFill>
        <p:spPr>
          <a:xfrm>
            <a:off x="4725955" y="2550398"/>
            <a:ext cx="2743248" cy="2332012"/>
          </a:xfrm>
          <a:prstGeom prst="roundRect">
            <a:avLst>
              <a:gd name="adj" fmla="val 18525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grpSp>
        <p:nvGrpSpPr>
          <p:cNvPr id="111" name="Tướng">
            <a:extLst>
              <a:ext uri="{FF2B5EF4-FFF2-40B4-BE49-F238E27FC236}">
                <a16:creationId xmlns:a16="http://schemas.microsoft.com/office/drawing/2014/main" id="{E5D165D2-B0E9-4C04-B2C4-02DBEAFB26EA}"/>
              </a:ext>
            </a:extLst>
          </p:cNvPr>
          <p:cNvGrpSpPr/>
          <p:nvPr/>
        </p:nvGrpSpPr>
        <p:grpSpPr>
          <a:xfrm>
            <a:off x="2161276" y="4408607"/>
            <a:ext cx="2234336" cy="1020042"/>
            <a:chOff x="4760002" y="3651283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B526AA17-27C0-4C6D-8A71-E8BD6BEFAB39}"/>
                </a:ext>
              </a:extLst>
            </p:cNvPr>
            <p:cNvGrpSpPr/>
            <p:nvPr/>
          </p:nvGrpSpPr>
          <p:grpSpPr>
            <a:xfrm>
              <a:off x="4760002" y="3651283"/>
              <a:ext cx="2916125" cy="1331301"/>
              <a:chOff x="311192" y="3234088"/>
              <a:chExt cx="2916125" cy="1331301"/>
            </a:xfrm>
          </p:grpSpPr>
          <p:pic>
            <p:nvPicPr>
              <p:cNvPr id="114" name="Picture 113">
                <a:extLst>
                  <a:ext uri="{FF2B5EF4-FFF2-40B4-BE49-F238E27FC236}">
                    <a16:creationId xmlns:a16="http://schemas.microsoft.com/office/drawing/2014/main" id="{5DFBAE75-ED9E-4985-A8F0-B41A3CA7D0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EECE7C4C-8541-4D25-9B51-1860AA9D893C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BEE6B211-FA68-4891-ABF1-E0A36A7C3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9136" y="3678312"/>
              <a:ext cx="844551" cy="321733"/>
            </a:xfrm>
            <a:prstGeom prst="rect">
              <a:avLst/>
            </a:prstGeom>
          </p:spPr>
        </p:pic>
      </p:grpSp>
      <p:grpSp>
        <p:nvGrpSpPr>
          <p:cNvPr id="116" name="Xe">
            <a:extLst>
              <a:ext uri="{FF2B5EF4-FFF2-40B4-BE49-F238E27FC236}">
                <a16:creationId xmlns:a16="http://schemas.microsoft.com/office/drawing/2014/main" id="{0E35803E-F35C-4AB8-AC9B-C7988BC2D235}"/>
              </a:ext>
            </a:extLst>
          </p:cNvPr>
          <p:cNvGrpSpPr/>
          <p:nvPr/>
        </p:nvGrpSpPr>
        <p:grpSpPr>
          <a:xfrm>
            <a:off x="7176038" y="1265045"/>
            <a:ext cx="2234336" cy="1020042"/>
            <a:chOff x="3365542" y="214950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2E555DFC-07AB-46A5-8877-8D55E0432487}"/>
                </a:ext>
              </a:extLst>
            </p:cNvPr>
            <p:cNvGrpSpPr/>
            <p:nvPr/>
          </p:nvGrpSpPr>
          <p:grpSpPr>
            <a:xfrm>
              <a:off x="3365542" y="2149508"/>
              <a:ext cx="2916125" cy="1331301"/>
              <a:chOff x="311192" y="3234088"/>
              <a:chExt cx="2916125" cy="1331301"/>
            </a:xfrm>
          </p:grpSpPr>
          <p:pic>
            <p:nvPicPr>
              <p:cNvPr id="133" name="Picture 132">
                <a:extLst>
                  <a:ext uri="{FF2B5EF4-FFF2-40B4-BE49-F238E27FC236}">
                    <a16:creationId xmlns:a16="http://schemas.microsoft.com/office/drawing/2014/main" id="{C8BE9617-575F-44E8-8CC8-04F957AF82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5745C0D-0A67-4027-B130-EA68C54BB5DD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D9ADAF3E-2AE7-46CF-8D4C-351DF6EFF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49435" y="2179638"/>
              <a:ext cx="347487" cy="312738"/>
            </a:xfrm>
            <a:prstGeom prst="rect">
              <a:avLst/>
            </a:prstGeom>
          </p:spPr>
        </p:pic>
      </p:grpSp>
      <p:grpSp>
        <p:nvGrpSpPr>
          <p:cNvPr id="135" name="Phao">
            <a:extLst>
              <a:ext uri="{FF2B5EF4-FFF2-40B4-BE49-F238E27FC236}">
                <a16:creationId xmlns:a16="http://schemas.microsoft.com/office/drawing/2014/main" id="{67DF0522-24A5-4384-95BB-73A42B527FBD}"/>
              </a:ext>
            </a:extLst>
          </p:cNvPr>
          <p:cNvGrpSpPr/>
          <p:nvPr/>
        </p:nvGrpSpPr>
        <p:grpSpPr>
          <a:xfrm>
            <a:off x="3681288" y="1203037"/>
            <a:ext cx="2234336" cy="1020042"/>
            <a:chOff x="3436662" y="63566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D2B314D4-2A5F-455C-A438-B9CAA5E1A65F}"/>
                </a:ext>
              </a:extLst>
            </p:cNvPr>
            <p:cNvGrpSpPr/>
            <p:nvPr/>
          </p:nvGrpSpPr>
          <p:grpSpPr>
            <a:xfrm>
              <a:off x="3436662" y="635668"/>
              <a:ext cx="2916125" cy="1331301"/>
              <a:chOff x="311192" y="3234088"/>
              <a:chExt cx="2916125" cy="1331301"/>
            </a:xfrm>
          </p:grpSpPr>
          <p:pic>
            <p:nvPicPr>
              <p:cNvPr id="139" name="Picture 138">
                <a:extLst>
                  <a:ext uri="{FF2B5EF4-FFF2-40B4-BE49-F238E27FC236}">
                    <a16:creationId xmlns:a16="http://schemas.microsoft.com/office/drawing/2014/main" id="{6E71EE8D-30EA-4511-88D8-0D168648C7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31ED8B32-256D-4A89-A87A-41C86205F649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38" name="Picture 137">
              <a:extLst>
                <a:ext uri="{FF2B5EF4-FFF2-40B4-BE49-F238E27FC236}">
                  <a16:creationId xmlns:a16="http://schemas.microsoft.com/office/drawing/2014/main" id="{A90D49A0-2566-4AFD-A4E5-640912CA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73057" y="667142"/>
              <a:ext cx="561976" cy="307190"/>
            </a:xfrm>
            <a:prstGeom prst="rect">
              <a:avLst/>
            </a:prstGeom>
          </p:spPr>
        </p:pic>
      </p:grpSp>
      <p:grpSp>
        <p:nvGrpSpPr>
          <p:cNvPr id="141" name="Tuong">
            <a:extLst>
              <a:ext uri="{FF2B5EF4-FFF2-40B4-BE49-F238E27FC236}">
                <a16:creationId xmlns:a16="http://schemas.microsoft.com/office/drawing/2014/main" id="{AB83B134-9169-4C9D-A93A-CFBAE0363664}"/>
              </a:ext>
            </a:extLst>
          </p:cNvPr>
          <p:cNvGrpSpPr/>
          <p:nvPr/>
        </p:nvGrpSpPr>
        <p:grpSpPr>
          <a:xfrm>
            <a:off x="7994186" y="4537633"/>
            <a:ext cx="2234336" cy="1020042"/>
            <a:chOff x="215942" y="225618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35E16B06-B607-46A4-B993-D68FF737F316}"/>
                </a:ext>
              </a:extLst>
            </p:cNvPr>
            <p:cNvGrpSpPr/>
            <p:nvPr/>
          </p:nvGrpSpPr>
          <p:grpSpPr>
            <a:xfrm>
              <a:off x="215942" y="2256188"/>
              <a:ext cx="2916125" cy="1331301"/>
              <a:chOff x="311192" y="3234088"/>
              <a:chExt cx="2916125" cy="1331301"/>
            </a:xfrm>
          </p:grpSpPr>
          <p:pic>
            <p:nvPicPr>
              <p:cNvPr id="144" name="Picture 143">
                <a:extLst>
                  <a:ext uri="{FF2B5EF4-FFF2-40B4-BE49-F238E27FC236}">
                    <a16:creationId xmlns:a16="http://schemas.microsoft.com/office/drawing/2014/main" id="{66695848-A826-4BC6-A979-F587974E63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271443A4-C964-44D4-ABF2-5DC8F18D2118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43" name="Picture 142">
              <a:extLst>
                <a:ext uri="{FF2B5EF4-FFF2-40B4-BE49-F238E27FC236}">
                  <a16:creationId xmlns:a16="http://schemas.microsoft.com/office/drawing/2014/main" id="{76CB530F-2CF9-4418-8238-1DACD7DE1E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754" t="3398" r="14898" b="2922"/>
            <a:stretch/>
          </p:blipFill>
          <p:spPr>
            <a:xfrm>
              <a:off x="1311275" y="2287588"/>
              <a:ext cx="601663" cy="312737"/>
            </a:xfrm>
            <a:prstGeom prst="rect">
              <a:avLst/>
            </a:prstGeom>
          </p:spPr>
        </p:pic>
      </p:grpSp>
      <p:grpSp>
        <p:nvGrpSpPr>
          <p:cNvPr id="146" name="Ngua">
            <a:extLst>
              <a:ext uri="{FF2B5EF4-FFF2-40B4-BE49-F238E27FC236}">
                <a16:creationId xmlns:a16="http://schemas.microsoft.com/office/drawing/2014/main" id="{1F7553D5-71AB-4A7C-905C-42430113A4F1}"/>
              </a:ext>
            </a:extLst>
          </p:cNvPr>
          <p:cNvGrpSpPr/>
          <p:nvPr/>
        </p:nvGrpSpPr>
        <p:grpSpPr>
          <a:xfrm>
            <a:off x="7859432" y="2824337"/>
            <a:ext cx="2234336" cy="1020042"/>
            <a:chOff x="215942" y="384622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D6CFAE48-FC27-418F-8383-D2698686B8DD}"/>
                </a:ext>
              </a:extLst>
            </p:cNvPr>
            <p:cNvGrpSpPr/>
            <p:nvPr/>
          </p:nvGrpSpPr>
          <p:grpSpPr>
            <a:xfrm>
              <a:off x="215942" y="3846228"/>
              <a:ext cx="2916125" cy="1331301"/>
              <a:chOff x="311192" y="3234088"/>
              <a:chExt cx="2916125" cy="1331301"/>
            </a:xfrm>
          </p:grpSpPr>
          <p:pic>
            <p:nvPicPr>
              <p:cNvPr id="149" name="Picture 148">
                <a:extLst>
                  <a:ext uri="{FF2B5EF4-FFF2-40B4-BE49-F238E27FC236}">
                    <a16:creationId xmlns:a16="http://schemas.microsoft.com/office/drawing/2014/main" id="{1650BEF7-6B58-4479-AA23-2CCF0A99E27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34B8B477-C32F-48F1-849C-738750312F28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BE2163EE-BD35-463A-8026-DAE7047AFCC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37214" y="3881967"/>
              <a:ext cx="486242" cy="309033"/>
            </a:xfrm>
            <a:prstGeom prst="rect">
              <a:avLst/>
            </a:prstGeom>
          </p:spPr>
        </p:pic>
      </p:grpSp>
      <p:grpSp>
        <p:nvGrpSpPr>
          <p:cNvPr id="151" name="Si">
            <a:extLst>
              <a:ext uri="{FF2B5EF4-FFF2-40B4-BE49-F238E27FC236}">
                <a16:creationId xmlns:a16="http://schemas.microsoft.com/office/drawing/2014/main" id="{370406FB-0884-4480-80CF-CB21D9BD7988}"/>
              </a:ext>
            </a:extLst>
          </p:cNvPr>
          <p:cNvGrpSpPr/>
          <p:nvPr/>
        </p:nvGrpSpPr>
        <p:grpSpPr>
          <a:xfrm>
            <a:off x="5326384" y="5319686"/>
            <a:ext cx="2234336" cy="1020042"/>
            <a:chOff x="3238542" y="3739548"/>
            <a:chExt cx="2916125" cy="1331301"/>
          </a:xfr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grpSpPr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102BA5BE-1BEB-4009-8D12-5EC992085D8F}"/>
                </a:ext>
              </a:extLst>
            </p:cNvPr>
            <p:cNvGrpSpPr/>
            <p:nvPr/>
          </p:nvGrpSpPr>
          <p:grpSpPr>
            <a:xfrm>
              <a:off x="3238542" y="3739548"/>
              <a:ext cx="2916125" cy="1331301"/>
              <a:chOff x="311192" y="3234088"/>
              <a:chExt cx="2916125" cy="1331301"/>
            </a:xfrm>
          </p:grpSpPr>
          <p:pic>
            <p:nvPicPr>
              <p:cNvPr id="154" name="Picture 153">
                <a:extLst>
                  <a:ext uri="{FF2B5EF4-FFF2-40B4-BE49-F238E27FC236}">
                    <a16:creationId xmlns:a16="http://schemas.microsoft.com/office/drawing/2014/main" id="{2E7C39FB-2EE9-4FD8-B7BA-CF5C2EE0CE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270" t="3138"/>
              <a:stretch/>
            </p:blipFill>
            <p:spPr>
              <a:xfrm>
                <a:off x="311192" y="3234088"/>
                <a:ext cx="2916125" cy="1331301"/>
              </a:xfrm>
              <a:prstGeom prst="roundRect">
                <a:avLst>
                  <a:gd name="adj" fmla="val 18438"/>
                </a:avLst>
              </a:prstGeom>
            </p:spPr>
          </p:pic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87E3FB49-2435-477D-A591-2C0838C2D35F}"/>
                  </a:ext>
                </a:extLst>
              </p:cNvPr>
              <p:cNvSpPr/>
              <p:nvPr/>
            </p:nvSpPr>
            <p:spPr>
              <a:xfrm>
                <a:off x="1438275" y="3270250"/>
                <a:ext cx="650875" cy="2905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9F8A2E38-FED5-4C25-824E-E1FDCE7F12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566040" y="3773500"/>
              <a:ext cx="232973" cy="311283"/>
            </a:xfrm>
            <a:prstGeom prst="rect">
              <a:avLst/>
            </a:prstGeom>
          </p:spPr>
        </p:pic>
      </p:grpSp>
      <p:pic>
        <p:nvPicPr>
          <p:cNvPr id="156" name="Tot">
            <a:extLst>
              <a:ext uri="{FF2B5EF4-FFF2-40B4-BE49-F238E27FC236}">
                <a16:creationId xmlns:a16="http://schemas.microsoft.com/office/drawing/2014/main" id="{5F631926-5AFB-4BEF-AD30-7337FDFC8B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0" t="3138"/>
          <a:stretch/>
        </p:blipFill>
        <p:spPr>
          <a:xfrm>
            <a:off x="1920647" y="3007217"/>
            <a:ext cx="2234336" cy="1020042"/>
          </a:xfrm>
          <a:prstGeom prst="roundRect">
            <a:avLst>
              <a:gd name="adj" fmla="val 18438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77DE589C-C852-45C7-BBD0-8E95C3C6E53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603" t="653" r="175" b="-1"/>
          <a:stretch/>
        </p:blipFill>
        <p:spPr>
          <a:xfrm>
            <a:off x="381825" y="3744227"/>
            <a:ext cx="1152610" cy="1565896"/>
          </a:xfrm>
          <a:prstGeom prst="roundRect">
            <a:avLst>
              <a:gd name="adj" fmla="val 18805"/>
            </a:avLst>
          </a:prstGeom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</p:spPr>
      </p:pic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AB34F2CA-5997-4830-B387-328FAD1A2DC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47" y="-835306"/>
            <a:ext cx="1083998" cy="722666"/>
          </a:xfrm>
          <a:prstGeom prst="rect">
            <a:avLst/>
          </a:prstGeom>
        </p:spPr>
      </p:pic>
      <p:pic>
        <p:nvPicPr>
          <p:cNvPr id="33" name="Picture 32" descr="Chart, bar chart&#10;&#10;Description automatically generated">
            <a:extLst>
              <a:ext uri="{FF2B5EF4-FFF2-40B4-BE49-F238E27FC236}">
                <a16:creationId xmlns:a16="http://schemas.microsoft.com/office/drawing/2014/main" id="{9E0C0B8E-A67A-4FB7-A284-8F96E0EDD25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57" y="-835306"/>
            <a:ext cx="1056892" cy="704594"/>
          </a:xfrm>
          <a:prstGeom prst="rect">
            <a:avLst/>
          </a:prstGeom>
        </p:spPr>
      </p:pic>
      <p:sp>
        <p:nvSpPr>
          <p:cNvPr id="108" name="Rectangle 217">
            <a:extLst>
              <a:ext uri="{FF2B5EF4-FFF2-40B4-BE49-F238E27FC236}">
                <a16:creationId xmlns:a16="http://schemas.microsoft.com/office/drawing/2014/main" id="{206ECBB9-BCE6-4B59-92D9-EFF0D1C25F3B}"/>
              </a:ext>
            </a:extLst>
          </p:cNvPr>
          <p:cNvSpPr/>
          <p:nvPr/>
        </p:nvSpPr>
        <p:spPr>
          <a:xfrm rot="10800000" flipV="1">
            <a:off x="6818186" y="-26158"/>
            <a:ext cx="5373814" cy="3376242"/>
          </a:xfrm>
          <a:custGeom>
            <a:avLst/>
            <a:gdLst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6058688 w 6058688"/>
              <a:gd name="connsiteY2" fmla="*/ 32973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1258088 w 6058688"/>
              <a:gd name="connsiteY2" fmla="*/ 167810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6058688"/>
              <a:gd name="connsiteY0" fmla="*/ 0 h 3297355"/>
              <a:gd name="connsiteX1" fmla="*/ 6058688 w 6058688"/>
              <a:gd name="connsiteY1" fmla="*/ 0 h 3297355"/>
              <a:gd name="connsiteX2" fmla="*/ 2305838 w 6058688"/>
              <a:gd name="connsiteY2" fmla="*/ 1506655 h 3297355"/>
              <a:gd name="connsiteX3" fmla="*/ 0 w 6058688"/>
              <a:gd name="connsiteY3" fmla="*/ 3297355 h 3297355"/>
              <a:gd name="connsiteX4" fmla="*/ 0 w 6058688"/>
              <a:gd name="connsiteY4" fmla="*/ 0 h 329735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405"/>
              <a:gd name="connsiteX1" fmla="*/ 7620788 w 7620788"/>
              <a:gd name="connsiteY1" fmla="*/ 0 h 3316405"/>
              <a:gd name="connsiteX2" fmla="*/ 2305838 w 7620788"/>
              <a:gd name="connsiteY2" fmla="*/ 1525705 h 3316405"/>
              <a:gd name="connsiteX3" fmla="*/ 0 w 7620788"/>
              <a:gd name="connsiteY3" fmla="*/ 3316405 h 3316405"/>
              <a:gd name="connsiteX4" fmla="*/ 0 w 7620788"/>
              <a:gd name="connsiteY4" fmla="*/ 19050 h 3316405"/>
              <a:gd name="connsiteX0" fmla="*/ 0 w 7620788"/>
              <a:gd name="connsiteY0" fmla="*/ 19050 h 3316516"/>
              <a:gd name="connsiteX1" fmla="*/ 7620788 w 7620788"/>
              <a:gd name="connsiteY1" fmla="*/ 0 h 3316516"/>
              <a:gd name="connsiteX2" fmla="*/ 2305838 w 7620788"/>
              <a:gd name="connsiteY2" fmla="*/ 1525705 h 3316516"/>
              <a:gd name="connsiteX3" fmla="*/ 0 w 7620788"/>
              <a:gd name="connsiteY3" fmla="*/ 3316405 h 3316516"/>
              <a:gd name="connsiteX4" fmla="*/ 0 w 7620788"/>
              <a:gd name="connsiteY4" fmla="*/ 19050 h 3316516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1791488 w 7620788"/>
              <a:gd name="connsiteY2" fmla="*/ 1697155 h 3316537"/>
              <a:gd name="connsiteX3" fmla="*/ 0 w 7620788"/>
              <a:gd name="connsiteY3" fmla="*/ 3316405 h 3316537"/>
              <a:gd name="connsiteX4" fmla="*/ 0 w 7620788"/>
              <a:gd name="connsiteY4" fmla="*/ 19050 h 3316537"/>
              <a:gd name="connsiteX0" fmla="*/ 0 w 7791989"/>
              <a:gd name="connsiteY0" fmla="*/ 19050 h 3316537"/>
              <a:gd name="connsiteX1" fmla="*/ 7620788 w 7791989"/>
              <a:gd name="connsiteY1" fmla="*/ 0 h 3316537"/>
              <a:gd name="connsiteX2" fmla="*/ 4933950 w 7791989"/>
              <a:gd name="connsiteY2" fmla="*/ 1581149 h 3316537"/>
              <a:gd name="connsiteX3" fmla="*/ 1791488 w 7791989"/>
              <a:gd name="connsiteY3" fmla="*/ 1697155 h 3316537"/>
              <a:gd name="connsiteX4" fmla="*/ 0 w 7791989"/>
              <a:gd name="connsiteY4" fmla="*/ 3316405 h 3316537"/>
              <a:gd name="connsiteX5" fmla="*/ 0 w 7791989"/>
              <a:gd name="connsiteY5" fmla="*/ 19050 h 3316537"/>
              <a:gd name="connsiteX0" fmla="*/ 0 w 7760111"/>
              <a:gd name="connsiteY0" fmla="*/ 19050 h 3316537"/>
              <a:gd name="connsiteX1" fmla="*/ 7620788 w 7760111"/>
              <a:gd name="connsiteY1" fmla="*/ 0 h 3316537"/>
              <a:gd name="connsiteX2" fmla="*/ 4191000 w 7760111"/>
              <a:gd name="connsiteY2" fmla="*/ 1943099 h 3316537"/>
              <a:gd name="connsiteX3" fmla="*/ 1791488 w 7760111"/>
              <a:gd name="connsiteY3" fmla="*/ 1697155 h 3316537"/>
              <a:gd name="connsiteX4" fmla="*/ 0 w 7760111"/>
              <a:gd name="connsiteY4" fmla="*/ 3316405 h 3316537"/>
              <a:gd name="connsiteX5" fmla="*/ 0 w 7760111"/>
              <a:gd name="connsiteY5" fmla="*/ 19050 h 3316537"/>
              <a:gd name="connsiteX0" fmla="*/ 0 w 7738303"/>
              <a:gd name="connsiteY0" fmla="*/ 19050 h 3316537"/>
              <a:gd name="connsiteX1" fmla="*/ 7620788 w 7738303"/>
              <a:gd name="connsiteY1" fmla="*/ 0 h 3316537"/>
              <a:gd name="connsiteX2" fmla="*/ 4191000 w 7738303"/>
              <a:gd name="connsiteY2" fmla="*/ 1943099 h 3316537"/>
              <a:gd name="connsiteX3" fmla="*/ 1791488 w 7738303"/>
              <a:gd name="connsiteY3" fmla="*/ 1697155 h 3316537"/>
              <a:gd name="connsiteX4" fmla="*/ 0 w 7738303"/>
              <a:gd name="connsiteY4" fmla="*/ 3316405 h 3316537"/>
              <a:gd name="connsiteX5" fmla="*/ 0 w 7738303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  <a:gd name="connsiteX0" fmla="*/ 0 w 7620788"/>
              <a:gd name="connsiteY0" fmla="*/ 19050 h 3316537"/>
              <a:gd name="connsiteX1" fmla="*/ 7620788 w 7620788"/>
              <a:gd name="connsiteY1" fmla="*/ 0 h 3316537"/>
              <a:gd name="connsiteX2" fmla="*/ 4191000 w 7620788"/>
              <a:gd name="connsiteY2" fmla="*/ 1943099 h 3316537"/>
              <a:gd name="connsiteX3" fmla="*/ 1791488 w 7620788"/>
              <a:gd name="connsiteY3" fmla="*/ 1697155 h 3316537"/>
              <a:gd name="connsiteX4" fmla="*/ 0 w 7620788"/>
              <a:gd name="connsiteY4" fmla="*/ 3316405 h 3316537"/>
              <a:gd name="connsiteX5" fmla="*/ 0 w 7620788"/>
              <a:gd name="connsiteY5" fmla="*/ 19050 h 331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788" h="3316537">
                <a:moveTo>
                  <a:pt x="0" y="19050"/>
                </a:moveTo>
                <a:lnTo>
                  <a:pt x="7620788" y="0"/>
                </a:lnTo>
                <a:cubicBezTo>
                  <a:pt x="7541413" y="1085850"/>
                  <a:pt x="5695950" y="517240"/>
                  <a:pt x="4191000" y="1943099"/>
                </a:cubicBezTo>
                <a:cubicBezTo>
                  <a:pt x="2686050" y="2035458"/>
                  <a:pt x="2645563" y="1338096"/>
                  <a:pt x="1791488" y="1697155"/>
                </a:cubicBezTo>
                <a:cubicBezTo>
                  <a:pt x="184675" y="2427405"/>
                  <a:pt x="1321063" y="3329105"/>
                  <a:pt x="0" y="3316405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DCAC8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F459BE49-4E46-41D4-A620-D5A236E6E3A3}"/>
              </a:ext>
            </a:extLst>
          </p:cNvPr>
          <p:cNvSpPr/>
          <p:nvPr/>
        </p:nvSpPr>
        <p:spPr>
          <a:xfrm>
            <a:off x="4266357" y="538118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9653C873-D198-440B-A4A2-083499BA7683}"/>
              </a:ext>
            </a:extLst>
          </p:cNvPr>
          <p:cNvSpPr/>
          <p:nvPr/>
        </p:nvSpPr>
        <p:spPr>
          <a:xfrm>
            <a:off x="4370642" y="567404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D39E99A6-03BB-4660-B79B-5447F35ACEEE}"/>
              </a:ext>
            </a:extLst>
          </p:cNvPr>
          <p:cNvSpPr/>
          <p:nvPr/>
        </p:nvSpPr>
        <p:spPr>
          <a:xfrm>
            <a:off x="4657714" y="543087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A5B6F77E-D6FC-49C0-A5CA-83FB176C8C02}"/>
              </a:ext>
            </a:extLst>
          </p:cNvPr>
          <p:cNvSpPr/>
          <p:nvPr/>
        </p:nvSpPr>
        <p:spPr>
          <a:xfrm>
            <a:off x="4070022" y="5745231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7444FEF-8306-481A-9147-CBEB182A15B1}"/>
              </a:ext>
            </a:extLst>
          </p:cNvPr>
          <p:cNvSpPr/>
          <p:nvPr/>
        </p:nvSpPr>
        <p:spPr>
          <a:xfrm>
            <a:off x="4072132" y="6066217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F2C717F7-F7FD-47D7-A60C-7015F410280F}"/>
              </a:ext>
            </a:extLst>
          </p:cNvPr>
          <p:cNvSpPr/>
          <p:nvPr/>
        </p:nvSpPr>
        <p:spPr>
          <a:xfrm>
            <a:off x="4648350" y="6120272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93C00B34-DF0E-45FE-A200-D501B8C1072E}"/>
              </a:ext>
            </a:extLst>
          </p:cNvPr>
          <p:cNvSpPr/>
          <p:nvPr/>
        </p:nvSpPr>
        <p:spPr>
          <a:xfrm>
            <a:off x="4486624" y="644685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F69CFA81-9263-408A-BF32-6B12972CA95E}"/>
              </a:ext>
            </a:extLst>
          </p:cNvPr>
          <p:cNvSpPr/>
          <p:nvPr/>
        </p:nvSpPr>
        <p:spPr>
          <a:xfrm>
            <a:off x="3622570" y="564293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DF175E73-4233-43FD-9CEE-BA2996E3A7EA}"/>
              </a:ext>
            </a:extLst>
          </p:cNvPr>
          <p:cNvSpPr/>
          <p:nvPr/>
        </p:nvSpPr>
        <p:spPr>
          <a:xfrm>
            <a:off x="4833890" y="5804104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F83931-3AE9-46B2-891C-3B89A9522AFF}"/>
              </a:ext>
            </a:extLst>
          </p:cNvPr>
          <p:cNvSpPr/>
          <p:nvPr/>
        </p:nvSpPr>
        <p:spPr>
          <a:xfrm>
            <a:off x="5070303" y="612364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A8CAD237-599E-4DE1-B92C-88EB82742CBF}"/>
              </a:ext>
            </a:extLst>
          </p:cNvPr>
          <p:cNvSpPr/>
          <p:nvPr/>
        </p:nvSpPr>
        <p:spPr>
          <a:xfrm>
            <a:off x="3909012" y="646287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7C33B20B-E4F6-4C3D-951A-FF5A52BADDEA}"/>
              </a:ext>
            </a:extLst>
          </p:cNvPr>
          <p:cNvSpPr/>
          <p:nvPr/>
        </p:nvSpPr>
        <p:spPr>
          <a:xfrm>
            <a:off x="4994858" y="6471142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24788F09-3AE3-4883-8AAC-9CF766A42CF8}"/>
              </a:ext>
            </a:extLst>
          </p:cNvPr>
          <p:cNvSpPr/>
          <p:nvPr/>
        </p:nvSpPr>
        <p:spPr>
          <a:xfrm>
            <a:off x="3564916" y="604336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2FD9C79-52EA-429E-8614-0616D95FD95C}"/>
              </a:ext>
            </a:extLst>
          </p:cNvPr>
          <p:cNvSpPr/>
          <p:nvPr/>
        </p:nvSpPr>
        <p:spPr>
          <a:xfrm>
            <a:off x="7952764" y="40655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C259195-B1C7-4548-90CC-84B0ED97A3FE}"/>
              </a:ext>
            </a:extLst>
          </p:cNvPr>
          <p:cNvSpPr/>
          <p:nvPr/>
        </p:nvSpPr>
        <p:spPr>
          <a:xfrm>
            <a:off x="8057049" y="699421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7B69A5F-672D-468C-A8A5-6214490FA5A0}"/>
              </a:ext>
            </a:extLst>
          </p:cNvPr>
          <p:cNvSpPr/>
          <p:nvPr/>
        </p:nvSpPr>
        <p:spPr>
          <a:xfrm>
            <a:off x="8344121" y="456245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B900B1F-2205-42FE-B6C1-DFBD7DA83AE9}"/>
              </a:ext>
            </a:extLst>
          </p:cNvPr>
          <p:cNvSpPr/>
          <p:nvPr/>
        </p:nvSpPr>
        <p:spPr>
          <a:xfrm>
            <a:off x="7756429" y="770606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730FDA4-4DA4-4AC9-917A-663F6489D894}"/>
              </a:ext>
            </a:extLst>
          </p:cNvPr>
          <p:cNvSpPr/>
          <p:nvPr/>
        </p:nvSpPr>
        <p:spPr>
          <a:xfrm>
            <a:off x="7758539" y="1091592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8AAB36D-A7FE-4EAA-B768-E5BDA171D4C7}"/>
              </a:ext>
            </a:extLst>
          </p:cNvPr>
          <p:cNvSpPr/>
          <p:nvPr/>
        </p:nvSpPr>
        <p:spPr>
          <a:xfrm>
            <a:off x="8334757" y="1145647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F74C38-FBB0-4F33-B8DB-5B91C2228CDD}"/>
              </a:ext>
            </a:extLst>
          </p:cNvPr>
          <p:cNvSpPr/>
          <p:nvPr/>
        </p:nvSpPr>
        <p:spPr>
          <a:xfrm>
            <a:off x="8173031" y="147222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F66BC32-0F0E-47FD-8342-D429643DE3E9}"/>
              </a:ext>
            </a:extLst>
          </p:cNvPr>
          <p:cNvSpPr/>
          <p:nvPr/>
        </p:nvSpPr>
        <p:spPr>
          <a:xfrm>
            <a:off x="7308977" y="668313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F4F2D0-80F1-4DCE-A7AE-7F5446A339FE}"/>
              </a:ext>
            </a:extLst>
          </p:cNvPr>
          <p:cNvSpPr/>
          <p:nvPr/>
        </p:nvSpPr>
        <p:spPr>
          <a:xfrm>
            <a:off x="8520297" y="82947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32C31C-E843-4C8D-9382-5AF76A3D8CD0}"/>
              </a:ext>
            </a:extLst>
          </p:cNvPr>
          <p:cNvSpPr/>
          <p:nvPr/>
        </p:nvSpPr>
        <p:spPr>
          <a:xfrm>
            <a:off x="8756710" y="1149015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5DBC447-16AF-47AB-BAC7-F5669CCC0557}"/>
              </a:ext>
            </a:extLst>
          </p:cNvPr>
          <p:cNvSpPr/>
          <p:nvPr/>
        </p:nvSpPr>
        <p:spPr>
          <a:xfrm>
            <a:off x="7595419" y="1488253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DD4646E-30EE-4A5A-A446-90404C77766D}"/>
              </a:ext>
            </a:extLst>
          </p:cNvPr>
          <p:cNvSpPr/>
          <p:nvPr/>
        </p:nvSpPr>
        <p:spPr>
          <a:xfrm>
            <a:off x="8681265" y="1496517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3BDC528-8675-4646-8C59-E13F48FCFCDC}"/>
              </a:ext>
            </a:extLst>
          </p:cNvPr>
          <p:cNvSpPr/>
          <p:nvPr/>
        </p:nvSpPr>
        <p:spPr>
          <a:xfrm>
            <a:off x="7251323" y="1068736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46532AC-766D-4501-B96D-EB67B0BC24C8}"/>
              </a:ext>
            </a:extLst>
          </p:cNvPr>
          <p:cNvSpPr/>
          <p:nvPr/>
        </p:nvSpPr>
        <p:spPr>
          <a:xfrm>
            <a:off x="10952409" y="157423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46D7B9E-EA40-4BB2-B88E-D3C00C2A3716}"/>
              </a:ext>
            </a:extLst>
          </p:cNvPr>
          <p:cNvSpPr/>
          <p:nvPr/>
        </p:nvSpPr>
        <p:spPr>
          <a:xfrm>
            <a:off x="11056694" y="1867094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CCEDA821-FC7C-409F-92D1-D3ED77FE79CC}"/>
              </a:ext>
            </a:extLst>
          </p:cNvPr>
          <p:cNvSpPr/>
          <p:nvPr/>
        </p:nvSpPr>
        <p:spPr>
          <a:xfrm>
            <a:off x="11343766" y="1623918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D109E165-86B0-40B2-8420-D9E07E3F0E1E}"/>
              </a:ext>
            </a:extLst>
          </p:cNvPr>
          <p:cNvSpPr/>
          <p:nvPr/>
        </p:nvSpPr>
        <p:spPr>
          <a:xfrm>
            <a:off x="10756074" y="1938279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E377C2D6-A276-4E55-9B3D-02A8152C9362}"/>
              </a:ext>
            </a:extLst>
          </p:cNvPr>
          <p:cNvSpPr/>
          <p:nvPr/>
        </p:nvSpPr>
        <p:spPr>
          <a:xfrm>
            <a:off x="10758184" y="2259265"/>
            <a:ext cx="266769" cy="266769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BC38146-79A0-47DA-97C5-56D4EBBBA2B5}"/>
              </a:ext>
            </a:extLst>
          </p:cNvPr>
          <p:cNvSpPr/>
          <p:nvPr/>
        </p:nvSpPr>
        <p:spPr>
          <a:xfrm>
            <a:off x="11334402" y="2313320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5C052818-C567-4F3B-B33A-D54F0B23364C}"/>
              </a:ext>
            </a:extLst>
          </p:cNvPr>
          <p:cNvSpPr/>
          <p:nvPr/>
        </p:nvSpPr>
        <p:spPr>
          <a:xfrm>
            <a:off x="11172676" y="263990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2758211-2557-4174-9B05-BE1BC619EBC0}"/>
              </a:ext>
            </a:extLst>
          </p:cNvPr>
          <p:cNvSpPr/>
          <p:nvPr/>
        </p:nvSpPr>
        <p:spPr>
          <a:xfrm>
            <a:off x="10308622" y="1835986"/>
            <a:ext cx="128132" cy="128132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6261FB3E-D72B-4973-A9E0-15CC59FE85D7}"/>
              </a:ext>
            </a:extLst>
          </p:cNvPr>
          <p:cNvSpPr/>
          <p:nvPr/>
        </p:nvSpPr>
        <p:spPr>
          <a:xfrm>
            <a:off x="11519942" y="1997152"/>
            <a:ext cx="69523" cy="69523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AF90F4C-DF54-416D-A648-73BF0C0CFD4F}"/>
              </a:ext>
            </a:extLst>
          </p:cNvPr>
          <p:cNvSpPr/>
          <p:nvPr/>
        </p:nvSpPr>
        <p:spPr>
          <a:xfrm>
            <a:off x="11756355" y="2316688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CDF96F4-739F-4E49-AF76-280B7DF8E2C4}"/>
              </a:ext>
            </a:extLst>
          </p:cNvPr>
          <p:cNvSpPr/>
          <p:nvPr/>
        </p:nvSpPr>
        <p:spPr>
          <a:xfrm>
            <a:off x="10595064" y="2655926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38E8396-59DC-43F9-9104-6D6CF9123753}"/>
              </a:ext>
            </a:extLst>
          </p:cNvPr>
          <p:cNvSpPr/>
          <p:nvPr/>
        </p:nvSpPr>
        <p:spPr>
          <a:xfrm>
            <a:off x="11680910" y="2664190"/>
            <a:ext cx="46081" cy="46081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0AF0A7D-6FF4-43ED-802E-A3DCFD3479D2}"/>
              </a:ext>
            </a:extLst>
          </p:cNvPr>
          <p:cNvSpPr/>
          <p:nvPr/>
        </p:nvSpPr>
        <p:spPr>
          <a:xfrm>
            <a:off x="10250968" y="2236409"/>
            <a:ext cx="180867" cy="180867"/>
          </a:xfrm>
          <a:prstGeom prst="ellipse">
            <a:avLst/>
          </a:prstGeom>
          <a:solidFill>
            <a:srgbClr val="A15E3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32" name="Picture 131" descr="A picture containing chain&#10;&#10;Description automatically generated">
            <a:extLst>
              <a:ext uri="{FF2B5EF4-FFF2-40B4-BE49-F238E27FC236}">
                <a16:creationId xmlns:a16="http://schemas.microsoft.com/office/drawing/2014/main" id="{37EACA10-E979-4AA7-B76C-EBEFBA22AD7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741" y="-130712"/>
            <a:ext cx="1914518" cy="1914518"/>
          </a:xfrm>
          <a:prstGeom prst="rect">
            <a:avLst/>
          </a:prstGeom>
          <a:effectLst>
            <a:outerShdw blurRad="25400" dist="63500" dir="2700000" algn="tl" rotWithShape="0">
              <a:schemeClr val="tx1">
                <a:alpha val="55000"/>
              </a:schemeClr>
            </a:outerShdw>
          </a:effectLst>
        </p:spPr>
      </p:pic>
      <p:pic>
        <p:nvPicPr>
          <p:cNvPr id="177" name="Picture 2" descr="Jessica Tuttle fall orange autumn leaf Sticker">
            <a:extLst>
              <a:ext uri="{FF2B5EF4-FFF2-40B4-BE49-F238E27FC236}">
                <a16:creationId xmlns:a16="http://schemas.microsoft.com/office/drawing/2014/main" id="{B0EBB2F6-4813-4E11-BD76-E3E0CD5B3BB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90938">
            <a:off x="9097154" y="-376727"/>
            <a:ext cx="1842090" cy="245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8" name="Picture 4" descr="@anasartgram vintage aesthetic rose tumblr Sticker">
            <a:extLst>
              <a:ext uri="{FF2B5EF4-FFF2-40B4-BE49-F238E27FC236}">
                <a16:creationId xmlns:a16="http://schemas.microsoft.com/office/drawing/2014/main" id="{3079D745-5BCA-4659-960C-7D7A6FEDD56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970" y="5516881"/>
            <a:ext cx="1437372" cy="1437372"/>
          </a:xfrm>
          <a:prstGeom prst="rect">
            <a:avLst/>
          </a:prstGeom>
          <a:noFill/>
          <a:effectLst>
            <a:outerShdw blurRad="25400" dist="63500" dir="2700000" algn="tl" rotWithShape="0">
              <a:prstClr val="black">
                <a:alpha val="5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9" name="TextBox 178">
            <a:extLst>
              <a:ext uri="{FF2B5EF4-FFF2-40B4-BE49-F238E27FC236}">
                <a16:creationId xmlns:a16="http://schemas.microsoft.com/office/drawing/2014/main" id="{1E227969-9838-4186-9A67-4162A60DCA6B}"/>
              </a:ext>
            </a:extLst>
          </p:cNvPr>
          <p:cNvSpPr txBox="1"/>
          <p:nvPr/>
        </p:nvSpPr>
        <p:spPr>
          <a:xfrm>
            <a:off x="231688" y="105877"/>
            <a:ext cx="47734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noProof="1">
                <a:latin typeface="iCiel Simply Sweet Script" pitchFamily="2" charset="0"/>
              </a:rPr>
              <a:t>Sơ đồ phân lớp</a:t>
            </a:r>
          </a:p>
        </p:txBody>
      </p:sp>
    </p:spTree>
    <p:extLst>
      <p:ext uri="{BB962C8B-B14F-4D97-AF65-F5344CB8AC3E}">
        <p14:creationId xmlns:p14="http://schemas.microsoft.com/office/powerpoint/2010/main" val="2303201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6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8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1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4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2" dur="1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4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8" dur="1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6" dur="1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8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0" dur="1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6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1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6" dur="2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11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4" dur="1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1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0" dur="1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8" dur="12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0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2" dur="17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6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8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8" dur="2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2" dur="11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4" dur="14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6" dur="12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8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0" dur="1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2" dur="12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6" presetClass="emph" presetSubtype="0" repeatCount="indefinite" accel="19000" decel="16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4" dur="2000" fill="hold"/>
                                        <p:tgtEl>
                                          <p:spTgt spid="17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6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7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8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9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0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2" dur="1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3" dur="380" fill="hold">
                                          <p:stCondLst>
                                            <p:cond delay="38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4" dur="380" fill="hold">
                                          <p:stCondLst>
                                            <p:cond delay="76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5" dur="380" fill="hold">
                                          <p:stCondLst>
                                            <p:cond delay="114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6" dur="380" fill="hold">
                                          <p:stCondLst>
                                            <p:cond delay="152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08" grpId="0" animBg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131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1699</TotalTime>
  <Words>2545</Words>
  <Application>Microsoft Office PowerPoint</Application>
  <PresentationFormat>Widescreen</PresentationFormat>
  <Paragraphs>431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Consolas</vt:lpstr>
      <vt:lpstr>iCiel Simply Sweet Script</vt:lpstr>
      <vt:lpstr>Calibri Light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Phan Trường Huy</dc:creator>
  <cp:lastModifiedBy>Phan Trường Huy</cp:lastModifiedBy>
  <cp:revision>161</cp:revision>
  <dcterms:created xsi:type="dcterms:W3CDTF">2021-06-13T07:40:06Z</dcterms:created>
  <dcterms:modified xsi:type="dcterms:W3CDTF">2021-06-19T11:43:27Z</dcterms:modified>
</cp:coreProperties>
</file>

<file path=docProps/thumbnail.jpeg>
</file>